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81" r:id="rId3"/>
    <p:sldId id="314" r:id="rId4"/>
    <p:sldId id="315" r:id="rId5"/>
    <p:sldId id="318" r:id="rId6"/>
    <p:sldId id="317" r:id="rId7"/>
    <p:sldId id="319" r:id="rId8"/>
    <p:sldId id="298" r:id="rId9"/>
    <p:sldId id="258" r:id="rId10"/>
    <p:sldId id="259" r:id="rId11"/>
    <p:sldId id="260" r:id="rId12"/>
    <p:sldId id="261" r:id="rId13"/>
    <p:sldId id="268" r:id="rId14"/>
    <p:sldId id="262" r:id="rId15"/>
    <p:sldId id="263" r:id="rId16"/>
    <p:sldId id="269" r:id="rId17"/>
    <p:sldId id="270" r:id="rId18"/>
    <p:sldId id="362" r:id="rId19"/>
    <p:sldId id="364" r:id="rId20"/>
    <p:sldId id="363" r:id="rId21"/>
    <p:sldId id="274" r:id="rId22"/>
    <p:sldId id="275" r:id="rId23"/>
    <p:sldId id="276" r:id="rId24"/>
    <p:sldId id="277" r:id="rId25"/>
    <p:sldId id="278" r:id="rId26"/>
    <p:sldId id="356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9" r:id="rId35"/>
    <p:sldId id="288" r:id="rId36"/>
    <p:sldId id="352" r:id="rId37"/>
    <p:sldId id="353" r:id="rId38"/>
    <p:sldId id="296" r:id="rId39"/>
    <p:sldId id="295" r:id="rId40"/>
    <p:sldId id="327" r:id="rId41"/>
    <p:sldId id="328" r:id="rId42"/>
    <p:sldId id="329" r:id="rId43"/>
    <p:sldId id="330" r:id="rId44"/>
    <p:sldId id="312" r:id="rId45"/>
    <p:sldId id="313" r:id="rId46"/>
    <p:sldId id="358" r:id="rId47"/>
    <p:sldId id="293" r:id="rId48"/>
    <p:sldId id="294" r:id="rId49"/>
    <p:sldId id="297" r:id="rId50"/>
    <p:sldId id="310" r:id="rId51"/>
    <p:sldId id="365" r:id="rId52"/>
    <p:sldId id="320" r:id="rId53"/>
    <p:sldId id="336" r:id="rId54"/>
    <p:sldId id="338" r:id="rId55"/>
    <p:sldId id="307" r:id="rId56"/>
    <p:sldId id="339" r:id="rId57"/>
    <p:sldId id="340" r:id="rId58"/>
    <p:sldId id="342" r:id="rId59"/>
    <p:sldId id="341" r:id="rId60"/>
    <p:sldId id="308" r:id="rId61"/>
    <p:sldId id="343" r:id="rId62"/>
    <p:sldId id="321" r:id="rId63"/>
    <p:sldId id="326" r:id="rId64"/>
    <p:sldId id="309" r:id="rId65"/>
    <p:sldId id="349" r:id="rId66"/>
    <p:sldId id="311" r:id="rId67"/>
    <p:sldId id="323" r:id="rId68"/>
    <p:sldId id="324" r:id="rId69"/>
    <p:sldId id="325" r:id="rId70"/>
    <p:sldId id="337" r:id="rId71"/>
    <p:sldId id="345" r:id="rId72"/>
    <p:sldId id="347" r:id="rId73"/>
    <p:sldId id="348" r:id="rId74"/>
    <p:sldId id="350" r:id="rId75"/>
    <p:sldId id="357" r:id="rId76"/>
    <p:sldId id="299" r:id="rId77"/>
    <p:sldId id="300" r:id="rId78"/>
    <p:sldId id="301" r:id="rId79"/>
    <p:sldId id="366" r:id="rId80"/>
    <p:sldId id="304" r:id="rId81"/>
    <p:sldId id="305" r:id="rId82"/>
    <p:sldId id="306" r:id="rId83"/>
    <p:sldId id="359" r:id="rId84"/>
    <p:sldId id="361" r:id="rId85"/>
    <p:sldId id="332" r:id="rId86"/>
    <p:sldId id="333" r:id="rId87"/>
    <p:sldId id="334" r:id="rId88"/>
    <p:sldId id="355" r:id="rId89"/>
    <p:sldId id="354" r:id="rId90"/>
    <p:sldId id="335" r:id="rId91"/>
    <p:sldId id="257" r:id="rId92"/>
    <p:sldId id="360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3FF"/>
    <a:srgbClr val="FFFF00"/>
    <a:srgbClr val="4E7DB6"/>
    <a:srgbClr val="7DFFCE"/>
    <a:srgbClr val="FF6600"/>
    <a:srgbClr val="BFBFBF"/>
    <a:srgbClr val="FF7DEC"/>
    <a:srgbClr val="CCFFCC"/>
    <a:srgbClr val="FFEF07"/>
    <a:srgbClr val="01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95102" autoAdjust="0"/>
  </p:normalViewPr>
  <p:slideViewPr>
    <p:cSldViewPr snapToObjects="1">
      <p:cViewPr varScale="1">
        <p:scale>
          <a:sx n="122" d="100"/>
          <a:sy n="122" d="100"/>
        </p:scale>
        <p:origin x="1536" y="184"/>
      </p:cViewPr>
      <p:guideLst>
        <p:guide orient="horz" pos="211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64F5F-FC41-48CD-B27F-A262CB81B9A5}" type="datetimeFigureOut">
              <a:rPr lang="en-US"/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A3CC7-08C9-4FB3-9A70-233464E77DD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0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5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7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9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0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30851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5B4B-6BEF-7D4F-A46F-3F36E3ECCEBF}" type="datetimeFigureOut">
              <a:rPr lang="en-US" smtClean="0"/>
              <a:pPr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2.png"/><Relationship Id="rId26" Type="http://schemas.openxmlformats.org/officeDocument/2006/relationships/image" Target="../media/image10.png"/><Relationship Id="rId39" Type="http://schemas.openxmlformats.org/officeDocument/2006/relationships/image" Target="../media/image23.png"/><Relationship Id="rId21" Type="http://schemas.openxmlformats.org/officeDocument/2006/relationships/image" Target="../media/image5.png"/><Relationship Id="rId34" Type="http://schemas.openxmlformats.org/officeDocument/2006/relationships/image" Target="../media/image18.png"/><Relationship Id="rId42" Type="http://schemas.openxmlformats.org/officeDocument/2006/relationships/image" Target="../media/image26.jpeg"/><Relationship Id="rId7" Type="http://schemas.openxmlformats.org/officeDocument/2006/relationships/slide" Target="slide47.xml"/><Relationship Id="rId2" Type="http://schemas.openxmlformats.org/officeDocument/2006/relationships/notesSlide" Target="../notesSlides/notesSlide1.xml"/><Relationship Id="rId16" Type="http://schemas.openxmlformats.org/officeDocument/2006/relationships/hyperlink" Target="special::deleteword" TargetMode="External"/><Relationship Id="rId20" Type="http://schemas.openxmlformats.org/officeDocument/2006/relationships/image" Target="../media/image4.png"/><Relationship Id="rId29" Type="http://schemas.openxmlformats.org/officeDocument/2006/relationships/image" Target="../media/image13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44.xml"/><Relationship Id="rId11" Type="http://schemas.openxmlformats.org/officeDocument/2006/relationships/slide" Target="slide84.xml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40" Type="http://schemas.openxmlformats.org/officeDocument/2006/relationships/image" Target="../media/image24.png"/><Relationship Id="rId5" Type="http://schemas.openxmlformats.org/officeDocument/2006/relationships/slide" Target="slide29.xml"/><Relationship Id="rId15" Type="http://schemas.openxmlformats.org/officeDocument/2006/relationships/slide" Target="slide40.xm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jpeg"/><Relationship Id="rId10" Type="http://schemas.openxmlformats.org/officeDocument/2006/relationships/slide" Target="slide80.xml"/><Relationship Id="rId19" Type="http://schemas.openxmlformats.org/officeDocument/2006/relationships/image" Target="../media/image3.png"/><Relationship Id="rId31" Type="http://schemas.openxmlformats.org/officeDocument/2006/relationships/image" Target="../media/image15.png"/><Relationship Id="rId4" Type="http://schemas.openxmlformats.org/officeDocument/2006/relationships/hyperlink" Target="special::clear" TargetMode="External"/><Relationship Id="rId9" Type="http://schemas.openxmlformats.org/officeDocument/2006/relationships/slide" Target="slide76.xml"/><Relationship Id="rId14" Type="http://schemas.openxmlformats.org/officeDocument/2006/relationships/slide" Target="slide36.xml"/><Relationship Id="rId22" Type="http://schemas.openxmlformats.org/officeDocument/2006/relationships/image" Target="../media/image6.jpe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jpeg"/><Relationship Id="rId43" Type="http://schemas.openxmlformats.org/officeDocument/2006/relationships/image" Target="../media/image27.png"/><Relationship Id="rId8" Type="http://schemas.openxmlformats.org/officeDocument/2006/relationships/slide" Target="slide52.xml"/><Relationship Id="rId3" Type="http://schemas.openxmlformats.org/officeDocument/2006/relationships/slide" Target="slide2.xml"/><Relationship Id="rId12" Type="http://schemas.openxmlformats.org/officeDocument/2006/relationships/slide" Target="slide3.xml"/><Relationship Id="rId17" Type="http://schemas.openxmlformats.org/officeDocument/2006/relationships/image" Target="../media/image1.png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27.png"/><Relationship Id="rId21" Type="http://schemas.openxmlformats.org/officeDocument/2006/relationships/image" Target="../media/image18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52.jpeg"/><Relationship Id="rId2" Type="http://schemas.openxmlformats.org/officeDocument/2006/relationships/slide" Target="slide9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9.jpe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51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2.png"/><Relationship Id="rId21" Type="http://schemas.openxmlformats.org/officeDocument/2006/relationships/image" Target="../media/image51.png"/><Relationship Id="rId7" Type="http://schemas.openxmlformats.org/officeDocument/2006/relationships/image" Target="../media/image165.png"/><Relationship Id="rId12" Type="http://schemas.openxmlformats.org/officeDocument/2006/relationships/image" Target="../media/image170.jpeg"/><Relationship Id="rId17" Type="http://schemas.openxmlformats.org/officeDocument/2006/relationships/image" Target="../media/image175.png"/><Relationship Id="rId25" Type="http://schemas.openxmlformats.org/officeDocument/2006/relationships/image" Target="../media/image18.png"/><Relationship Id="rId2" Type="http://schemas.openxmlformats.org/officeDocument/2006/relationships/image" Target="../media/image161.png"/><Relationship Id="rId16" Type="http://schemas.openxmlformats.org/officeDocument/2006/relationships/image" Target="../media/image174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slide" Target="slide9.xml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52.jpe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48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13" Type="http://schemas.openxmlformats.org/officeDocument/2006/relationships/image" Target="../media/image188.jpeg"/><Relationship Id="rId18" Type="http://schemas.openxmlformats.org/officeDocument/2006/relationships/image" Target="../media/image193.jpeg"/><Relationship Id="rId3" Type="http://schemas.openxmlformats.org/officeDocument/2006/relationships/image" Target="../media/image178.png"/><Relationship Id="rId21" Type="http://schemas.openxmlformats.org/officeDocument/2006/relationships/image" Target="../media/image19.jpeg"/><Relationship Id="rId7" Type="http://schemas.openxmlformats.org/officeDocument/2006/relationships/image" Target="../media/image182.jpeg"/><Relationship Id="rId12" Type="http://schemas.openxmlformats.org/officeDocument/2006/relationships/image" Target="../media/image187.jpeg"/><Relationship Id="rId17" Type="http://schemas.openxmlformats.org/officeDocument/2006/relationships/image" Target="../media/image192.png"/><Relationship Id="rId2" Type="http://schemas.openxmlformats.org/officeDocument/2006/relationships/slide" Target="slide21.xml"/><Relationship Id="rId16" Type="http://schemas.openxmlformats.org/officeDocument/2006/relationships/image" Target="../media/image191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jpeg"/><Relationship Id="rId24" Type="http://schemas.openxmlformats.org/officeDocument/2006/relationships/image" Target="../media/image18.png"/><Relationship Id="rId5" Type="http://schemas.openxmlformats.org/officeDocument/2006/relationships/image" Target="../media/image180.png"/><Relationship Id="rId15" Type="http://schemas.openxmlformats.org/officeDocument/2006/relationships/image" Target="../media/image190.jpeg"/><Relationship Id="rId23" Type="http://schemas.openxmlformats.org/officeDocument/2006/relationships/slide" Target="slide9.xml"/><Relationship Id="rId10" Type="http://schemas.openxmlformats.org/officeDocument/2006/relationships/image" Target="../media/image185.jpeg"/><Relationship Id="rId19" Type="http://schemas.openxmlformats.org/officeDocument/2006/relationships/slide" Target="slide1.xml"/><Relationship Id="rId4" Type="http://schemas.openxmlformats.org/officeDocument/2006/relationships/image" Target="../media/image179.png"/><Relationship Id="rId9" Type="http://schemas.openxmlformats.org/officeDocument/2006/relationships/image" Target="../media/image184.jpeg"/><Relationship Id="rId14" Type="http://schemas.openxmlformats.org/officeDocument/2006/relationships/image" Target="../media/image189.jpeg"/><Relationship Id="rId22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95.png"/><Relationship Id="rId7" Type="http://schemas.openxmlformats.org/officeDocument/2006/relationships/image" Target="../media/image5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18.png"/><Relationship Id="rId5" Type="http://schemas.openxmlformats.org/officeDocument/2006/relationships/image" Target="../media/image197.png"/><Relationship Id="rId10" Type="http://schemas.openxmlformats.org/officeDocument/2006/relationships/slide" Target="slide9.xml"/><Relationship Id="rId4" Type="http://schemas.openxmlformats.org/officeDocument/2006/relationships/image" Target="../media/image196.png"/><Relationship Id="rId9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50.png"/><Relationship Id="rId18" Type="http://schemas.openxmlformats.org/officeDocument/2006/relationships/image" Target="../media/image202.png"/><Relationship Id="rId26" Type="http://schemas.openxmlformats.org/officeDocument/2006/relationships/image" Target="../media/image52.jpeg"/><Relationship Id="rId3" Type="http://schemas.openxmlformats.org/officeDocument/2006/relationships/slide" Target="slide26.xml"/><Relationship Id="rId21" Type="http://schemas.openxmlformats.org/officeDocument/2006/relationships/image" Target="../media/image204.jpg"/><Relationship Id="rId7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201.png"/><Relationship Id="rId25" Type="http://schemas.openxmlformats.org/officeDocument/2006/relationships/image" Target="../media/image19.jpeg"/><Relationship Id="rId2" Type="http://schemas.openxmlformats.org/officeDocument/2006/relationships/slide" Target="slide22.xml"/><Relationship Id="rId16" Type="http://schemas.openxmlformats.org/officeDocument/2006/relationships/image" Target="../media/image200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34.png"/><Relationship Id="rId24" Type="http://schemas.openxmlformats.org/officeDocument/2006/relationships/image" Target="../media/image51.png"/><Relationship Id="rId5" Type="http://schemas.openxmlformats.org/officeDocument/2006/relationships/slide" Target="slide16.xml"/><Relationship Id="rId15" Type="http://schemas.openxmlformats.org/officeDocument/2006/relationships/image" Target="../media/image199.png"/><Relationship Id="rId23" Type="http://schemas.openxmlformats.org/officeDocument/2006/relationships/slide" Target="slide1.xml"/><Relationship Id="rId28" Type="http://schemas.openxmlformats.org/officeDocument/2006/relationships/image" Target="../media/image18.png"/><Relationship Id="rId10" Type="http://schemas.openxmlformats.org/officeDocument/2006/relationships/image" Target="../media/image133.png"/><Relationship Id="rId19" Type="http://schemas.openxmlformats.org/officeDocument/2006/relationships/image" Target="../media/image203.png"/><Relationship Id="rId4" Type="http://schemas.openxmlformats.org/officeDocument/2006/relationships/hyperlink" Target="special:place(%22smoothie%22);special::open(%22flavour%22)" TargetMode="External"/><Relationship Id="rId9" Type="http://schemas.openxmlformats.org/officeDocument/2006/relationships/image" Target="../media/image132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210.jpeg"/><Relationship Id="rId18" Type="http://schemas.openxmlformats.org/officeDocument/2006/relationships/image" Target="../media/image19.jpeg"/><Relationship Id="rId3" Type="http://schemas.openxmlformats.org/officeDocument/2006/relationships/image" Target="../media/image148.png"/><Relationship Id="rId21" Type="http://schemas.openxmlformats.org/officeDocument/2006/relationships/image" Target="../media/image18.png"/><Relationship Id="rId7" Type="http://schemas.openxmlformats.org/officeDocument/2006/relationships/image" Target="../media/image174.png"/><Relationship Id="rId12" Type="http://schemas.openxmlformats.org/officeDocument/2006/relationships/image" Target="../media/image209.png"/><Relationship Id="rId17" Type="http://schemas.openxmlformats.org/officeDocument/2006/relationships/image" Target="../media/image51.png"/><Relationship Id="rId2" Type="http://schemas.openxmlformats.org/officeDocument/2006/relationships/image" Target="../media/image205.png"/><Relationship Id="rId16" Type="http://schemas.openxmlformats.org/officeDocument/2006/relationships/slide" Target="slide1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65.png"/><Relationship Id="rId5" Type="http://schemas.openxmlformats.org/officeDocument/2006/relationships/image" Target="../media/image207.jpeg"/><Relationship Id="rId15" Type="http://schemas.openxmlformats.org/officeDocument/2006/relationships/image" Target="../media/image211.jpeg"/><Relationship Id="rId10" Type="http://schemas.openxmlformats.org/officeDocument/2006/relationships/image" Target="../media/image208.jpeg"/><Relationship Id="rId19" Type="http://schemas.openxmlformats.org/officeDocument/2006/relationships/image" Target="../media/image52.jpeg"/><Relationship Id="rId4" Type="http://schemas.openxmlformats.org/officeDocument/2006/relationships/image" Target="../media/image206.png"/><Relationship Id="rId9" Type="http://schemas.openxmlformats.org/officeDocument/2006/relationships/image" Target="../media/image161.png"/><Relationship Id="rId1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2.png"/><Relationship Id="rId7" Type="http://schemas.openxmlformats.org/officeDocument/2006/relationships/slide" Target="slide1.xml"/><Relationship Id="rId12" Type="http://schemas.openxmlformats.org/officeDocument/2006/relationships/image" Target="../media/image1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jpeg"/><Relationship Id="rId11" Type="http://schemas.openxmlformats.org/officeDocument/2006/relationships/slide" Target="slide9.xml"/><Relationship Id="rId5" Type="http://schemas.openxmlformats.org/officeDocument/2006/relationships/image" Target="../media/image214.jpeg"/><Relationship Id="rId10" Type="http://schemas.openxmlformats.org/officeDocument/2006/relationships/image" Target="../media/image52.jpeg"/><Relationship Id="rId4" Type="http://schemas.openxmlformats.org/officeDocument/2006/relationships/image" Target="../media/image213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13" Type="http://schemas.openxmlformats.org/officeDocument/2006/relationships/image" Target="../media/image51.png"/><Relationship Id="rId3" Type="http://schemas.openxmlformats.org/officeDocument/2006/relationships/image" Target="../media/image217.png"/><Relationship Id="rId7" Type="http://schemas.openxmlformats.org/officeDocument/2006/relationships/image" Target="../media/image221.jpeg"/><Relationship Id="rId12" Type="http://schemas.openxmlformats.org/officeDocument/2006/relationships/slide" Target="slide1.xml"/><Relationship Id="rId17" Type="http://schemas.openxmlformats.org/officeDocument/2006/relationships/image" Target="../media/image18.png"/><Relationship Id="rId2" Type="http://schemas.openxmlformats.org/officeDocument/2006/relationships/image" Target="../media/image216.jpeg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jpeg"/><Relationship Id="rId11" Type="http://schemas.openxmlformats.org/officeDocument/2006/relationships/image" Target="../media/image225.jpeg"/><Relationship Id="rId5" Type="http://schemas.openxmlformats.org/officeDocument/2006/relationships/image" Target="../media/image219.jpeg"/><Relationship Id="rId15" Type="http://schemas.openxmlformats.org/officeDocument/2006/relationships/image" Target="../media/image52.jpeg"/><Relationship Id="rId10" Type="http://schemas.openxmlformats.org/officeDocument/2006/relationships/image" Target="../media/image224.jpeg"/><Relationship Id="rId4" Type="http://schemas.openxmlformats.org/officeDocument/2006/relationships/image" Target="../media/image218.jpeg"/><Relationship Id="rId9" Type="http://schemas.openxmlformats.org/officeDocument/2006/relationships/image" Target="../media/image223.jpeg"/><Relationship Id="rId1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slide" Target="slide1.xml"/><Relationship Id="rId3" Type="http://schemas.openxmlformats.org/officeDocument/2006/relationships/image" Target="../media/image226.jpeg"/><Relationship Id="rId21" Type="http://schemas.openxmlformats.org/officeDocument/2006/relationships/image" Target="../media/image52.jpe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jpeg"/><Relationship Id="rId2" Type="http://schemas.openxmlformats.org/officeDocument/2006/relationships/image" Target="../media/image126.png"/><Relationship Id="rId16" Type="http://schemas.openxmlformats.org/officeDocument/2006/relationships/image" Target="../media/image237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232.png"/><Relationship Id="rId24" Type="http://schemas.openxmlformats.org/officeDocument/2006/relationships/image" Target="../media/image18.png"/><Relationship Id="rId5" Type="http://schemas.openxmlformats.org/officeDocument/2006/relationships/image" Target="../media/image227.jpeg"/><Relationship Id="rId15" Type="http://schemas.openxmlformats.org/officeDocument/2006/relationships/image" Target="../media/image236.png"/><Relationship Id="rId23" Type="http://schemas.openxmlformats.org/officeDocument/2006/relationships/slide" Target="slide9.xml"/><Relationship Id="rId10" Type="http://schemas.openxmlformats.org/officeDocument/2006/relationships/image" Target="../media/image231.png"/><Relationship Id="rId19" Type="http://schemas.openxmlformats.org/officeDocument/2006/relationships/image" Target="../media/image51.png"/><Relationship Id="rId4" Type="http://schemas.openxmlformats.org/officeDocument/2006/relationships/image" Target="../media/image149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Relationship Id="rId22" Type="http://schemas.openxmlformats.org/officeDocument/2006/relationships/image" Target="../media/image2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13" Type="http://schemas.openxmlformats.org/officeDocument/2006/relationships/image" Target="../media/image52.jpeg"/><Relationship Id="rId3" Type="http://schemas.openxmlformats.org/officeDocument/2006/relationships/image" Target="../media/image229.png"/><Relationship Id="rId7" Type="http://schemas.openxmlformats.org/officeDocument/2006/relationships/image" Target="../media/image243.jpeg"/><Relationship Id="rId12" Type="http://schemas.openxmlformats.org/officeDocument/2006/relationships/image" Target="../media/image19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jpeg"/><Relationship Id="rId11" Type="http://schemas.openxmlformats.org/officeDocument/2006/relationships/image" Target="../media/image51.png"/><Relationship Id="rId5" Type="http://schemas.openxmlformats.org/officeDocument/2006/relationships/image" Target="../media/image242.jpeg"/><Relationship Id="rId15" Type="http://schemas.openxmlformats.org/officeDocument/2006/relationships/image" Target="../media/image18.png"/><Relationship Id="rId10" Type="http://schemas.openxmlformats.org/officeDocument/2006/relationships/slide" Target="slide1.xml"/><Relationship Id="rId4" Type="http://schemas.openxmlformats.org/officeDocument/2006/relationships/image" Target="../media/image241.jpeg"/><Relationship Id="rId9" Type="http://schemas.openxmlformats.org/officeDocument/2006/relationships/image" Target="../media/image245.jpeg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1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tiff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2.jpe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19.jpeg"/><Relationship Id="rId30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slide" Target="slide1.xml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2.jpeg"/><Relationship Id="rId17" Type="http://schemas.openxmlformats.org/officeDocument/2006/relationships/slide" Target="slide9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18.png"/><Relationship Id="rId5" Type="http://schemas.openxmlformats.org/officeDocument/2006/relationships/image" Target="../media/image248.png"/><Relationship Id="rId15" Type="http://schemas.openxmlformats.org/officeDocument/2006/relationships/image" Target="../media/image19.jpeg"/><Relationship Id="rId10" Type="http://schemas.openxmlformats.org/officeDocument/2006/relationships/image" Target="../media/image125.png"/><Relationship Id="rId4" Type="http://schemas.openxmlformats.org/officeDocument/2006/relationships/image" Target="../media/image247.png"/><Relationship Id="rId9" Type="http://schemas.openxmlformats.org/officeDocument/2006/relationships/image" Target="../media/image230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8.png"/><Relationship Id="rId3" Type="http://schemas.openxmlformats.org/officeDocument/2006/relationships/image" Target="../media/image254.png"/><Relationship Id="rId7" Type="http://schemas.openxmlformats.org/officeDocument/2006/relationships/image" Target="../media/image258.jpeg"/><Relationship Id="rId12" Type="http://schemas.openxmlformats.org/officeDocument/2006/relationships/slide" Target="slide9.xml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jpeg"/><Relationship Id="rId11" Type="http://schemas.openxmlformats.org/officeDocument/2006/relationships/image" Target="../media/image52.jpeg"/><Relationship Id="rId5" Type="http://schemas.openxmlformats.org/officeDocument/2006/relationships/image" Target="../media/image256.jpeg"/><Relationship Id="rId10" Type="http://schemas.openxmlformats.org/officeDocument/2006/relationships/image" Target="../media/image19.jpeg"/><Relationship Id="rId4" Type="http://schemas.openxmlformats.org/officeDocument/2006/relationships/image" Target="../media/image255.jpe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13" Type="http://schemas.openxmlformats.org/officeDocument/2006/relationships/slide" Target="slide1.xml"/><Relationship Id="rId18" Type="http://schemas.openxmlformats.org/officeDocument/2006/relationships/image" Target="../media/image18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8.jpg"/><Relationship Id="rId17" Type="http://schemas.openxmlformats.org/officeDocument/2006/relationships/slide" Target="slide9.xml"/><Relationship Id="rId2" Type="http://schemas.openxmlformats.org/officeDocument/2006/relationships/image" Target="../media/image259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7.jpg"/><Relationship Id="rId5" Type="http://schemas.openxmlformats.org/officeDocument/2006/relationships/image" Target="../media/image262.png"/><Relationship Id="rId15" Type="http://schemas.openxmlformats.org/officeDocument/2006/relationships/image" Target="../media/image19.jpeg"/><Relationship Id="rId10" Type="http://schemas.openxmlformats.org/officeDocument/2006/relationships/image" Target="../media/image266.jpg"/><Relationship Id="rId4" Type="http://schemas.openxmlformats.org/officeDocument/2006/relationships/image" Target="../media/image261.jpg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73.jpeg"/><Relationship Id="rId18" Type="http://schemas.openxmlformats.org/officeDocument/2006/relationships/image" Target="../media/image19.jpeg"/><Relationship Id="rId3" Type="http://schemas.openxmlformats.org/officeDocument/2006/relationships/slide" Target="slide11.xml"/><Relationship Id="rId21" Type="http://schemas.openxmlformats.org/officeDocument/2006/relationships/image" Target="../media/image18.png"/><Relationship Id="rId7" Type="http://schemas.openxmlformats.org/officeDocument/2006/relationships/image" Target="../media/image271.jpeg"/><Relationship Id="rId12" Type="http://schemas.openxmlformats.org/officeDocument/2006/relationships/image" Target="../media/image222.jpeg"/><Relationship Id="rId17" Type="http://schemas.openxmlformats.org/officeDocument/2006/relationships/image" Target="../media/image51.png"/><Relationship Id="rId2" Type="http://schemas.openxmlformats.org/officeDocument/2006/relationships/hyperlink" Target="special:place(%22yoghurt%22);special::open(%22flavour%22)" TargetMode="External"/><Relationship Id="rId16" Type="http://schemas.openxmlformats.org/officeDocument/2006/relationships/slide" Target="slide1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272.jpeg"/><Relationship Id="rId5" Type="http://schemas.openxmlformats.org/officeDocument/2006/relationships/image" Target="../media/image269.jpeg"/><Relationship Id="rId15" Type="http://schemas.openxmlformats.org/officeDocument/2006/relationships/image" Target="../media/image275.jpeg"/><Relationship Id="rId10" Type="http://schemas.openxmlformats.org/officeDocument/2006/relationships/image" Target="../media/image153.png"/><Relationship Id="rId19" Type="http://schemas.openxmlformats.org/officeDocument/2006/relationships/image" Target="../media/image52.jpeg"/><Relationship Id="rId4" Type="http://schemas.openxmlformats.org/officeDocument/2006/relationships/hyperlink" Target="special:place(%22ice%20cream%22);special::open(%22flavour%22)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7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jpeg"/><Relationship Id="rId13" Type="http://schemas.openxmlformats.org/officeDocument/2006/relationships/image" Target="../media/image283.jpeg"/><Relationship Id="rId18" Type="http://schemas.openxmlformats.org/officeDocument/2006/relationships/slide" Target="slide9.xml"/><Relationship Id="rId3" Type="http://schemas.openxmlformats.org/officeDocument/2006/relationships/image" Target="../media/image276.jpeg"/><Relationship Id="rId7" Type="http://schemas.openxmlformats.org/officeDocument/2006/relationships/image" Target="../media/image280.jpeg"/><Relationship Id="rId12" Type="http://schemas.openxmlformats.org/officeDocument/2006/relationships/image" Target="../media/image30.pn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jpeg"/><Relationship Id="rId11" Type="http://schemas.openxmlformats.org/officeDocument/2006/relationships/image" Target="../media/image29.png"/><Relationship Id="rId5" Type="http://schemas.openxmlformats.org/officeDocument/2006/relationships/image" Target="../media/image278.png"/><Relationship Id="rId15" Type="http://schemas.openxmlformats.org/officeDocument/2006/relationships/image" Target="../media/image51.png"/><Relationship Id="rId10" Type="http://schemas.openxmlformats.org/officeDocument/2006/relationships/image" Target="../media/image282.jpeg"/><Relationship Id="rId19" Type="http://schemas.openxmlformats.org/officeDocument/2006/relationships/image" Target="../media/image18.png"/><Relationship Id="rId4" Type="http://schemas.openxmlformats.org/officeDocument/2006/relationships/image" Target="../media/image277.jpeg"/><Relationship Id="rId9" Type="http://schemas.openxmlformats.org/officeDocument/2006/relationships/image" Target="../media/image265.jpeg"/><Relationship Id="rId1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eg"/><Relationship Id="rId13" Type="http://schemas.openxmlformats.org/officeDocument/2006/relationships/slide" Target="slide1.xml"/><Relationship Id="rId18" Type="http://schemas.openxmlformats.org/officeDocument/2006/relationships/image" Target="../media/image18.png"/><Relationship Id="rId3" Type="http://schemas.openxmlformats.org/officeDocument/2006/relationships/image" Target="../media/image285.png"/><Relationship Id="rId7" Type="http://schemas.openxmlformats.org/officeDocument/2006/relationships/image" Target="../media/image193.jpeg"/><Relationship Id="rId12" Type="http://schemas.openxmlformats.org/officeDocument/2006/relationships/image" Target="../media/image292.jpeg"/><Relationship Id="rId17" Type="http://schemas.openxmlformats.org/officeDocument/2006/relationships/slide" Target="slide9.xml"/><Relationship Id="rId2" Type="http://schemas.openxmlformats.org/officeDocument/2006/relationships/image" Target="../media/image284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jpeg"/><Relationship Id="rId11" Type="http://schemas.openxmlformats.org/officeDocument/2006/relationships/image" Target="../media/image291.jpeg"/><Relationship Id="rId5" Type="http://schemas.openxmlformats.org/officeDocument/2006/relationships/image" Target="../media/image181.png"/><Relationship Id="rId15" Type="http://schemas.openxmlformats.org/officeDocument/2006/relationships/image" Target="../media/image19.jpeg"/><Relationship Id="rId10" Type="http://schemas.openxmlformats.org/officeDocument/2006/relationships/image" Target="../media/image290.jpeg"/><Relationship Id="rId4" Type="http://schemas.openxmlformats.org/officeDocument/2006/relationships/image" Target="../media/image286.jpeg"/><Relationship Id="rId9" Type="http://schemas.openxmlformats.org/officeDocument/2006/relationships/image" Target="../media/image289.jpe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19.jpeg"/><Relationship Id="rId3" Type="http://schemas.openxmlformats.org/officeDocument/2006/relationships/image" Target="../media/image158.png"/><Relationship Id="rId7" Type="http://schemas.openxmlformats.org/officeDocument/2006/relationships/image" Target="../media/image296.png"/><Relationship Id="rId12" Type="http://schemas.openxmlformats.org/officeDocument/2006/relationships/image" Target="../media/image51.png"/><Relationship Id="rId2" Type="http://schemas.openxmlformats.org/officeDocument/2006/relationships/image" Target="../media/image16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11" Type="http://schemas.openxmlformats.org/officeDocument/2006/relationships/slide" Target="slide1.xml"/><Relationship Id="rId5" Type="http://schemas.openxmlformats.org/officeDocument/2006/relationships/image" Target="../media/image294.png"/><Relationship Id="rId15" Type="http://schemas.openxmlformats.org/officeDocument/2006/relationships/slide" Target="slide9.xml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eg"/><Relationship Id="rId13" Type="http://schemas.openxmlformats.org/officeDocument/2006/relationships/image" Target="../media/image309.jpeg"/><Relationship Id="rId18" Type="http://schemas.openxmlformats.org/officeDocument/2006/relationships/image" Target="../media/image51.png"/><Relationship Id="rId3" Type="http://schemas.openxmlformats.org/officeDocument/2006/relationships/image" Target="../media/image300.jpeg"/><Relationship Id="rId7" Type="http://schemas.openxmlformats.org/officeDocument/2006/relationships/image" Target="../media/image303.jpeg"/><Relationship Id="rId12" Type="http://schemas.openxmlformats.org/officeDocument/2006/relationships/image" Target="../media/image308.jpeg"/><Relationship Id="rId17" Type="http://schemas.openxmlformats.org/officeDocument/2006/relationships/slide" Target="slide1.xml"/><Relationship Id="rId2" Type="http://schemas.openxmlformats.org/officeDocument/2006/relationships/slide" Target="slide28.xml"/><Relationship Id="rId16" Type="http://schemas.openxmlformats.org/officeDocument/2006/relationships/image" Target="../media/image311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jpeg"/><Relationship Id="rId11" Type="http://schemas.openxmlformats.org/officeDocument/2006/relationships/image" Target="../media/image307.jpeg"/><Relationship Id="rId5" Type="http://schemas.openxmlformats.org/officeDocument/2006/relationships/image" Target="../media/image301.jpeg"/><Relationship Id="rId15" Type="http://schemas.openxmlformats.org/officeDocument/2006/relationships/image" Target="../media/image310.jpeg"/><Relationship Id="rId10" Type="http://schemas.openxmlformats.org/officeDocument/2006/relationships/image" Target="../media/image306.jpeg"/><Relationship Id="rId19" Type="http://schemas.openxmlformats.org/officeDocument/2006/relationships/image" Target="../media/image19.jpeg"/><Relationship Id="rId4" Type="http://schemas.openxmlformats.org/officeDocument/2006/relationships/image" Target="../media/image32.png"/><Relationship Id="rId9" Type="http://schemas.openxmlformats.org/officeDocument/2006/relationships/image" Target="../media/image305.jpe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eg"/><Relationship Id="rId13" Type="http://schemas.openxmlformats.org/officeDocument/2006/relationships/image" Target="../media/image323.jpeg"/><Relationship Id="rId18" Type="http://schemas.openxmlformats.org/officeDocument/2006/relationships/image" Target="../media/image328.jpeg"/><Relationship Id="rId3" Type="http://schemas.openxmlformats.org/officeDocument/2006/relationships/image" Target="../media/image313.jpeg"/><Relationship Id="rId21" Type="http://schemas.openxmlformats.org/officeDocument/2006/relationships/slide" Target="slide1.xml"/><Relationship Id="rId7" Type="http://schemas.openxmlformats.org/officeDocument/2006/relationships/image" Target="../media/image317.jpeg"/><Relationship Id="rId12" Type="http://schemas.openxmlformats.org/officeDocument/2006/relationships/image" Target="../media/image322.jpeg"/><Relationship Id="rId17" Type="http://schemas.openxmlformats.org/officeDocument/2006/relationships/image" Target="../media/image327.jpeg"/><Relationship Id="rId2" Type="http://schemas.openxmlformats.org/officeDocument/2006/relationships/image" Target="../media/image312.png"/><Relationship Id="rId16" Type="http://schemas.openxmlformats.org/officeDocument/2006/relationships/image" Target="../media/image326.jpeg"/><Relationship Id="rId20" Type="http://schemas.openxmlformats.org/officeDocument/2006/relationships/image" Target="../media/image3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jpeg"/><Relationship Id="rId11" Type="http://schemas.openxmlformats.org/officeDocument/2006/relationships/image" Target="../media/image321.jpeg"/><Relationship Id="rId24" Type="http://schemas.openxmlformats.org/officeDocument/2006/relationships/image" Target="../media/image52.jpeg"/><Relationship Id="rId5" Type="http://schemas.openxmlformats.org/officeDocument/2006/relationships/image" Target="../media/image315.jpeg"/><Relationship Id="rId15" Type="http://schemas.openxmlformats.org/officeDocument/2006/relationships/image" Target="../media/image325.jpeg"/><Relationship Id="rId23" Type="http://schemas.openxmlformats.org/officeDocument/2006/relationships/image" Target="../media/image19.jpeg"/><Relationship Id="rId10" Type="http://schemas.openxmlformats.org/officeDocument/2006/relationships/image" Target="../media/image320.jpeg"/><Relationship Id="rId19" Type="http://schemas.openxmlformats.org/officeDocument/2006/relationships/image" Target="../media/image329.jpeg"/><Relationship Id="rId4" Type="http://schemas.openxmlformats.org/officeDocument/2006/relationships/image" Target="../media/image314.jpeg"/><Relationship Id="rId9" Type="http://schemas.openxmlformats.org/officeDocument/2006/relationships/image" Target="../media/image319.jpeg"/><Relationship Id="rId14" Type="http://schemas.openxmlformats.org/officeDocument/2006/relationships/image" Target="../media/image324.jpeg"/><Relationship Id="rId2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7.jpeg"/><Relationship Id="rId18" Type="http://schemas.openxmlformats.org/officeDocument/2006/relationships/image" Target="../media/image339.png"/><Relationship Id="rId26" Type="http://schemas.openxmlformats.org/officeDocument/2006/relationships/image" Target="../media/image346.png"/><Relationship Id="rId3" Type="http://schemas.openxmlformats.org/officeDocument/2006/relationships/slide" Target="slide32.xml"/><Relationship Id="rId21" Type="http://schemas.openxmlformats.org/officeDocument/2006/relationships/image" Target="../media/image342.png"/><Relationship Id="rId7" Type="http://schemas.openxmlformats.org/officeDocument/2006/relationships/slide" Target="slide30.xml"/><Relationship Id="rId12" Type="http://schemas.openxmlformats.org/officeDocument/2006/relationships/image" Target="../media/image334.jpeg"/><Relationship Id="rId17" Type="http://schemas.openxmlformats.org/officeDocument/2006/relationships/image" Target="../media/image338.png"/><Relationship Id="rId25" Type="http://schemas.openxmlformats.org/officeDocument/2006/relationships/image" Target="../media/image345.jpeg"/><Relationship Id="rId2" Type="http://schemas.openxmlformats.org/officeDocument/2006/relationships/slide" Target="slide31.xml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5.xml"/><Relationship Id="rId11" Type="http://schemas.openxmlformats.org/officeDocument/2006/relationships/image" Target="../media/image333.png"/><Relationship Id="rId24" Type="http://schemas.openxmlformats.org/officeDocument/2006/relationships/image" Target="../media/image344.png"/><Relationship Id="rId32" Type="http://schemas.openxmlformats.org/officeDocument/2006/relationships/image" Target="../media/image52.jpeg"/><Relationship Id="rId5" Type="http://schemas.openxmlformats.org/officeDocument/2006/relationships/slide" Target="slide34.xml"/><Relationship Id="rId15" Type="http://schemas.openxmlformats.org/officeDocument/2006/relationships/image" Target="../media/image336.png"/><Relationship Id="rId23" Type="http://schemas.openxmlformats.org/officeDocument/2006/relationships/image" Target="../media/image343.png"/><Relationship Id="rId28" Type="http://schemas.openxmlformats.org/officeDocument/2006/relationships/image" Target="../media/image348.png"/><Relationship Id="rId10" Type="http://schemas.openxmlformats.org/officeDocument/2006/relationships/image" Target="../media/image332.png"/><Relationship Id="rId19" Type="http://schemas.openxmlformats.org/officeDocument/2006/relationships/image" Target="../media/image340.jpeg"/><Relationship Id="rId31" Type="http://schemas.openxmlformats.org/officeDocument/2006/relationships/image" Target="../media/image19.jpeg"/><Relationship Id="rId4" Type="http://schemas.openxmlformats.org/officeDocument/2006/relationships/slide" Target="slide33.xml"/><Relationship Id="rId9" Type="http://schemas.openxmlformats.org/officeDocument/2006/relationships/image" Target="../media/image331.png"/><Relationship Id="rId14" Type="http://schemas.openxmlformats.org/officeDocument/2006/relationships/image" Target="../media/image335.png"/><Relationship Id="rId22" Type="http://schemas.openxmlformats.org/officeDocument/2006/relationships/image" Target="../media/image311.png"/><Relationship Id="rId27" Type="http://schemas.openxmlformats.org/officeDocument/2006/relationships/image" Target="../media/image347.jpeg"/><Relationship Id="rId30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jpeg"/><Relationship Id="rId3" Type="http://schemas.openxmlformats.org/officeDocument/2006/relationships/slide" Target="slide47.xml"/><Relationship Id="rId21" Type="http://schemas.openxmlformats.org/officeDocument/2006/relationships/image" Target="../media/image65.png"/><Relationship Id="rId7" Type="http://schemas.openxmlformats.org/officeDocument/2006/relationships/image" Target="../media/image55.png"/><Relationship Id="rId12" Type="http://schemas.openxmlformats.org/officeDocument/2006/relationships/image" Target="../media/image57.jpeg"/><Relationship Id="rId17" Type="http://schemas.openxmlformats.org/officeDocument/2006/relationships/image" Target="../media/image27.png"/><Relationship Id="rId25" Type="http://schemas.openxmlformats.org/officeDocument/2006/relationships/image" Target="../media/image69.png"/><Relationship Id="rId2" Type="http://schemas.openxmlformats.org/officeDocument/2006/relationships/slide" Target="slide4.xml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34.png"/><Relationship Id="rId24" Type="http://schemas.openxmlformats.org/officeDocument/2006/relationships/image" Target="../media/image68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63.png"/><Relationship Id="rId4" Type="http://schemas.openxmlformats.org/officeDocument/2006/relationships/slide" Target="slide7.xml"/><Relationship Id="rId9" Type="http://schemas.openxmlformats.org/officeDocument/2006/relationships/image" Target="../media/image35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slide" Target="slide1.xml"/><Relationship Id="rId30" Type="http://schemas.openxmlformats.org/officeDocument/2006/relationships/image" Target="../media/image5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52.jpe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51.png"/><Relationship Id="rId7" Type="http://schemas.openxmlformats.org/officeDocument/2006/relationships/image" Target="../media/image19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1.xml"/><Relationship Id="rId4" Type="http://schemas.openxmlformats.org/officeDocument/2006/relationships/image" Target="../media/image3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34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1.xml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4.jpeg"/><Relationship Id="rId18" Type="http://schemas.openxmlformats.org/officeDocument/2006/relationships/image" Target="../media/image369.png"/><Relationship Id="rId3" Type="http://schemas.openxmlformats.org/officeDocument/2006/relationships/image" Target="../media/image354.jpeg"/><Relationship Id="rId21" Type="http://schemas.openxmlformats.org/officeDocument/2006/relationships/image" Target="../media/image19.jpeg"/><Relationship Id="rId7" Type="http://schemas.openxmlformats.org/officeDocument/2006/relationships/image" Target="../media/image358.png"/><Relationship Id="rId12" Type="http://schemas.openxmlformats.org/officeDocument/2006/relationships/image" Target="../media/image363.jpeg"/><Relationship Id="rId17" Type="http://schemas.openxmlformats.org/officeDocument/2006/relationships/image" Target="../media/image368.jpeg"/><Relationship Id="rId2" Type="http://schemas.openxmlformats.org/officeDocument/2006/relationships/image" Target="../media/image353.png"/><Relationship Id="rId16" Type="http://schemas.openxmlformats.org/officeDocument/2006/relationships/image" Target="../media/image367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jpe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10" Type="http://schemas.openxmlformats.org/officeDocument/2006/relationships/image" Target="../media/image361.png"/><Relationship Id="rId19" Type="http://schemas.openxmlformats.org/officeDocument/2006/relationships/slide" Target="slide1.xml"/><Relationship Id="rId4" Type="http://schemas.openxmlformats.org/officeDocument/2006/relationships/image" Target="../media/image355.jpe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51.png"/><Relationship Id="rId3" Type="http://schemas.openxmlformats.org/officeDocument/2006/relationships/image" Target="../media/image335.png"/><Relationship Id="rId7" Type="http://schemas.openxmlformats.org/officeDocument/2006/relationships/image" Target="../media/image373.png"/><Relationship Id="rId12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52.jpe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jpeg"/><Relationship Id="rId18" Type="http://schemas.openxmlformats.org/officeDocument/2006/relationships/image" Target="../media/image390.jpeg"/><Relationship Id="rId26" Type="http://schemas.openxmlformats.org/officeDocument/2006/relationships/image" Target="../media/image398.jpeg"/><Relationship Id="rId3" Type="http://schemas.openxmlformats.org/officeDocument/2006/relationships/hyperlink" Target="special:place(%22I've%20got%20a%20problem%20with%20my%22);special::open(%22things%20that%20help%22)" TargetMode="External"/><Relationship Id="rId21" Type="http://schemas.openxmlformats.org/officeDocument/2006/relationships/image" Target="../media/image393.jpe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jpeg"/><Relationship Id="rId2" Type="http://schemas.openxmlformats.org/officeDocument/2006/relationships/slide" Target="slide69.xml"/><Relationship Id="rId16" Type="http://schemas.openxmlformats.org/officeDocument/2006/relationships/image" Target="../media/image388.jpeg"/><Relationship Id="rId20" Type="http://schemas.openxmlformats.org/officeDocument/2006/relationships/image" Target="../media/image392.jpeg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jpe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5" Type="http://schemas.openxmlformats.org/officeDocument/2006/relationships/slide" Target="slide63.xml"/><Relationship Id="rId15" Type="http://schemas.openxmlformats.org/officeDocument/2006/relationships/image" Target="../media/image387.jpeg"/><Relationship Id="rId23" Type="http://schemas.openxmlformats.org/officeDocument/2006/relationships/image" Target="../media/image395.png"/><Relationship Id="rId28" Type="http://schemas.openxmlformats.org/officeDocument/2006/relationships/image" Target="../media/image51.png"/><Relationship Id="rId10" Type="http://schemas.openxmlformats.org/officeDocument/2006/relationships/image" Target="../media/image382.png"/><Relationship Id="rId19" Type="http://schemas.openxmlformats.org/officeDocument/2006/relationships/image" Target="../media/image391.jpeg"/><Relationship Id="rId4" Type="http://schemas.openxmlformats.org/officeDocument/2006/relationships/slide" Target="slide62.xml"/><Relationship Id="rId9" Type="http://schemas.openxmlformats.org/officeDocument/2006/relationships/image" Target="../media/image381.png"/><Relationship Id="rId14" Type="http://schemas.openxmlformats.org/officeDocument/2006/relationships/image" Target="../media/image386.jpeg"/><Relationship Id="rId22" Type="http://schemas.openxmlformats.org/officeDocument/2006/relationships/image" Target="../media/image394.jpeg"/><Relationship Id="rId27" Type="http://schemas.openxmlformats.org/officeDocument/2006/relationships/slide" Target="slide1.xml"/><Relationship Id="rId30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jpeg"/><Relationship Id="rId13" Type="http://schemas.openxmlformats.org/officeDocument/2006/relationships/image" Target="../media/image58.png"/><Relationship Id="rId18" Type="http://schemas.openxmlformats.org/officeDocument/2006/relationships/image" Target="../media/image52.jpeg"/><Relationship Id="rId3" Type="http://schemas.openxmlformats.org/officeDocument/2006/relationships/image" Target="../media/image70.jpeg"/><Relationship Id="rId7" Type="http://schemas.openxmlformats.org/officeDocument/2006/relationships/image" Target="../media/image402.png"/><Relationship Id="rId12" Type="http://schemas.openxmlformats.org/officeDocument/2006/relationships/image" Target="../media/image407.jpeg"/><Relationship Id="rId17" Type="http://schemas.openxmlformats.org/officeDocument/2006/relationships/image" Target="../media/image19.jpeg"/><Relationship Id="rId2" Type="http://schemas.openxmlformats.org/officeDocument/2006/relationships/hyperlink" Target="special::place(%22I%20have%20a%20pain%20in%20my%22);open(%22bodyparts%22)" TargetMode="Externa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jpeg"/><Relationship Id="rId11" Type="http://schemas.openxmlformats.org/officeDocument/2006/relationships/image" Target="../media/image406.jpeg"/><Relationship Id="rId5" Type="http://schemas.openxmlformats.org/officeDocument/2006/relationships/image" Target="../media/image400.png"/><Relationship Id="rId15" Type="http://schemas.openxmlformats.org/officeDocument/2006/relationships/slide" Target="slide1.xml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jpeg"/><Relationship Id="rId14" Type="http://schemas.openxmlformats.org/officeDocument/2006/relationships/image" Target="../media/image40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jpeg"/><Relationship Id="rId13" Type="http://schemas.openxmlformats.org/officeDocument/2006/relationships/slide" Target="slide1.xml"/><Relationship Id="rId3" Type="http://schemas.openxmlformats.org/officeDocument/2006/relationships/image" Target="../media/image409.png"/><Relationship Id="rId7" Type="http://schemas.openxmlformats.org/officeDocument/2006/relationships/image" Target="../media/image413.jpeg"/><Relationship Id="rId12" Type="http://schemas.openxmlformats.org/officeDocument/2006/relationships/image" Target="../media/image418.jpeg"/><Relationship Id="rId2" Type="http://schemas.openxmlformats.org/officeDocument/2006/relationships/image" Target="../media/image8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11" Type="http://schemas.openxmlformats.org/officeDocument/2006/relationships/image" Target="../media/image417.jpeg"/><Relationship Id="rId5" Type="http://schemas.openxmlformats.org/officeDocument/2006/relationships/image" Target="../media/image411.jpeg"/><Relationship Id="rId15" Type="http://schemas.openxmlformats.org/officeDocument/2006/relationships/image" Target="../media/image19.jpeg"/><Relationship Id="rId10" Type="http://schemas.openxmlformats.org/officeDocument/2006/relationships/image" Target="../media/image416.jpeg"/><Relationship Id="rId4" Type="http://schemas.openxmlformats.org/officeDocument/2006/relationships/image" Target="../media/image410.jpeg"/><Relationship Id="rId9" Type="http://schemas.openxmlformats.org/officeDocument/2006/relationships/image" Target="../media/image415.jpe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jpeg"/><Relationship Id="rId13" Type="http://schemas.openxmlformats.org/officeDocument/2006/relationships/image" Target="../media/image430.jpeg"/><Relationship Id="rId3" Type="http://schemas.openxmlformats.org/officeDocument/2006/relationships/image" Target="../media/image420.png"/><Relationship Id="rId7" Type="http://schemas.openxmlformats.org/officeDocument/2006/relationships/image" Target="../media/image424.jpeg"/><Relationship Id="rId12" Type="http://schemas.openxmlformats.org/officeDocument/2006/relationships/image" Target="../media/image429.png"/><Relationship Id="rId17" Type="http://schemas.openxmlformats.org/officeDocument/2006/relationships/image" Target="../media/image52.jpeg"/><Relationship Id="rId2" Type="http://schemas.openxmlformats.org/officeDocument/2006/relationships/image" Target="../media/image419.jpe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jpeg"/><Relationship Id="rId11" Type="http://schemas.openxmlformats.org/officeDocument/2006/relationships/image" Target="../media/image428.jpeg"/><Relationship Id="rId5" Type="http://schemas.openxmlformats.org/officeDocument/2006/relationships/image" Target="../media/image422.jpeg"/><Relationship Id="rId15" Type="http://schemas.openxmlformats.org/officeDocument/2006/relationships/image" Target="../media/image51.png"/><Relationship Id="rId10" Type="http://schemas.openxmlformats.org/officeDocument/2006/relationships/image" Target="../media/image427.jpeg"/><Relationship Id="rId4" Type="http://schemas.openxmlformats.org/officeDocument/2006/relationships/image" Target="../media/image421.jpeg"/><Relationship Id="rId9" Type="http://schemas.openxmlformats.org/officeDocument/2006/relationships/image" Target="../media/image426.png"/><Relationship Id="rId1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slide" Target="slide1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2" Type="http://schemas.openxmlformats.org/officeDocument/2006/relationships/slide" Target="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52.jpe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19.jpeg"/><Relationship Id="rId10" Type="http://schemas.openxmlformats.org/officeDocument/2006/relationships/image" Target="../media/image78.png"/><Relationship Id="rId19" Type="http://schemas.openxmlformats.org/officeDocument/2006/relationships/image" Target="../media/image87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slide" Target="slide43.xml"/><Relationship Id="rId7" Type="http://schemas.openxmlformats.org/officeDocument/2006/relationships/image" Target="../media/image432.png"/><Relationship Id="rId12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11" Type="http://schemas.openxmlformats.org/officeDocument/2006/relationships/image" Target="../media/image19.jpeg"/><Relationship Id="rId5" Type="http://schemas.openxmlformats.org/officeDocument/2006/relationships/slide" Target="slide41.xml"/><Relationship Id="rId10" Type="http://schemas.openxmlformats.org/officeDocument/2006/relationships/image" Target="../media/image51.png"/><Relationship Id="rId4" Type="http://schemas.openxmlformats.org/officeDocument/2006/relationships/slide" Target="slide91.xml"/><Relationship Id="rId9" Type="http://schemas.openxmlformats.org/officeDocument/2006/relationships/slide" Target="sl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eg"/><Relationship Id="rId7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jpeg"/><Relationship Id="rId13" Type="http://schemas.openxmlformats.org/officeDocument/2006/relationships/image" Target="../media/image444.jpeg"/><Relationship Id="rId18" Type="http://schemas.openxmlformats.org/officeDocument/2006/relationships/image" Target="../media/image449.jpeg"/><Relationship Id="rId26" Type="http://schemas.openxmlformats.org/officeDocument/2006/relationships/image" Target="../media/image19.jpeg"/><Relationship Id="rId3" Type="http://schemas.openxmlformats.org/officeDocument/2006/relationships/image" Target="../media/image436.png"/><Relationship Id="rId21" Type="http://schemas.openxmlformats.org/officeDocument/2006/relationships/image" Target="../media/image452.jpeg"/><Relationship Id="rId7" Type="http://schemas.openxmlformats.org/officeDocument/2006/relationships/image" Target="../media/image440.png"/><Relationship Id="rId12" Type="http://schemas.openxmlformats.org/officeDocument/2006/relationships/image" Target="../media/image28.png"/><Relationship Id="rId17" Type="http://schemas.openxmlformats.org/officeDocument/2006/relationships/image" Target="../media/image448.png"/><Relationship Id="rId25" Type="http://schemas.openxmlformats.org/officeDocument/2006/relationships/image" Target="../media/image51.png"/><Relationship Id="rId2" Type="http://schemas.openxmlformats.org/officeDocument/2006/relationships/slide" Target="slide45.xml"/><Relationship Id="rId16" Type="http://schemas.openxmlformats.org/officeDocument/2006/relationships/image" Target="../media/image447.png"/><Relationship Id="rId20" Type="http://schemas.openxmlformats.org/officeDocument/2006/relationships/image" Target="../media/image4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jpeg"/><Relationship Id="rId11" Type="http://schemas.openxmlformats.org/officeDocument/2006/relationships/image" Target="../media/image59.png"/><Relationship Id="rId24" Type="http://schemas.openxmlformats.org/officeDocument/2006/relationships/slide" Target="slide1.xml"/><Relationship Id="rId5" Type="http://schemas.openxmlformats.org/officeDocument/2006/relationships/image" Target="../media/image438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10" Type="http://schemas.openxmlformats.org/officeDocument/2006/relationships/image" Target="../media/image443.jpeg"/><Relationship Id="rId19" Type="http://schemas.openxmlformats.org/officeDocument/2006/relationships/image" Target="../media/image450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5.png"/><Relationship Id="rId22" Type="http://schemas.openxmlformats.org/officeDocument/2006/relationships/image" Target="../media/image453.jpeg"/><Relationship Id="rId27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26" Type="http://schemas.openxmlformats.org/officeDocument/2006/relationships/image" Target="../media/image51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5" Type="http://schemas.openxmlformats.org/officeDocument/2006/relationships/slide" Target="slide1.xml"/><Relationship Id="rId2" Type="http://schemas.openxmlformats.org/officeDocument/2006/relationships/slide" Target="slide46.xml"/><Relationship Id="rId16" Type="http://schemas.openxmlformats.org/officeDocument/2006/relationships/image" Target="../media/image468.png"/><Relationship Id="rId20" Type="http://schemas.openxmlformats.org/officeDocument/2006/relationships/image" Target="../media/image4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24" Type="http://schemas.openxmlformats.org/officeDocument/2006/relationships/image" Target="../media/image453.jpe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52.jpeg"/><Relationship Id="rId28" Type="http://schemas.openxmlformats.org/officeDocument/2006/relationships/image" Target="../media/image52.jpeg"/><Relationship Id="rId10" Type="http://schemas.openxmlformats.org/officeDocument/2006/relationships/image" Target="../media/image462.jpe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jpeg"/><Relationship Id="rId14" Type="http://schemas.openxmlformats.org/officeDocument/2006/relationships/image" Target="../media/image466.png"/><Relationship Id="rId22" Type="http://schemas.openxmlformats.org/officeDocument/2006/relationships/image" Target="../media/image451.jpeg"/><Relationship Id="rId27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image" Target="../media/image481.png"/><Relationship Id="rId18" Type="http://schemas.openxmlformats.org/officeDocument/2006/relationships/image" Target="../media/image486.png"/><Relationship Id="rId26" Type="http://schemas.openxmlformats.org/officeDocument/2006/relationships/image" Target="../media/image52.jpeg"/><Relationship Id="rId3" Type="http://schemas.openxmlformats.org/officeDocument/2006/relationships/image" Target="../media/image451.jpeg"/><Relationship Id="rId21" Type="http://schemas.openxmlformats.org/officeDocument/2006/relationships/image" Target="../media/image489.jpeg"/><Relationship Id="rId7" Type="http://schemas.openxmlformats.org/officeDocument/2006/relationships/image" Target="../media/image475.png"/><Relationship Id="rId12" Type="http://schemas.openxmlformats.org/officeDocument/2006/relationships/image" Target="../media/image480.jpeg"/><Relationship Id="rId17" Type="http://schemas.openxmlformats.org/officeDocument/2006/relationships/image" Target="../media/image485.png"/><Relationship Id="rId25" Type="http://schemas.openxmlformats.org/officeDocument/2006/relationships/image" Target="../media/image19.jpeg"/><Relationship Id="rId2" Type="http://schemas.openxmlformats.org/officeDocument/2006/relationships/slide" Target="slide44.xml"/><Relationship Id="rId16" Type="http://schemas.openxmlformats.org/officeDocument/2006/relationships/image" Target="../media/image484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jpeg"/><Relationship Id="rId11" Type="http://schemas.openxmlformats.org/officeDocument/2006/relationships/image" Target="../media/image479.png"/><Relationship Id="rId24" Type="http://schemas.openxmlformats.org/officeDocument/2006/relationships/image" Target="../media/image51.png"/><Relationship Id="rId5" Type="http://schemas.openxmlformats.org/officeDocument/2006/relationships/image" Target="../media/image453.jpeg"/><Relationship Id="rId15" Type="http://schemas.openxmlformats.org/officeDocument/2006/relationships/image" Target="../media/image483.png"/><Relationship Id="rId23" Type="http://schemas.openxmlformats.org/officeDocument/2006/relationships/slide" Target="slide1.xml"/><Relationship Id="rId10" Type="http://schemas.openxmlformats.org/officeDocument/2006/relationships/image" Target="../media/image478.jpeg"/><Relationship Id="rId19" Type="http://schemas.openxmlformats.org/officeDocument/2006/relationships/image" Target="../media/image487.png"/><Relationship Id="rId4" Type="http://schemas.openxmlformats.org/officeDocument/2006/relationships/image" Target="../media/image452.jpeg"/><Relationship Id="rId9" Type="http://schemas.openxmlformats.org/officeDocument/2006/relationships/image" Target="../media/image477.png"/><Relationship Id="rId14" Type="http://schemas.openxmlformats.org/officeDocument/2006/relationships/image" Target="../media/image482.jpeg"/><Relationship Id="rId22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jpeg"/><Relationship Id="rId13" Type="http://schemas.openxmlformats.org/officeDocument/2006/relationships/image" Target="../media/image499.jpg"/><Relationship Id="rId18" Type="http://schemas.openxmlformats.org/officeDocument/2006/relationships/image" Target="../media/image504.jpeg"/><Relationship Id="rId3" Type="http://schemas.openxmlformats.org/officeDocument/2006/relationships/image" Target="../media/image491.jpeg"/><Relationship Id="rId21" Type="http://schemas.openxmlformats.org/officeDocument/2006/relationships/image" Target="../media/image51.png"/><Relationship Id="rId7" Type="http://schemas.openxmlformats.org/officeDocument/2006/relationships/image" Target="../media/image494.jpe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" Type="http://schemas.openxmlformats.org/officeDocument/2006/relationships/image" Target="../media/image70.jpeg"/><Relationship Id="rId16" Type="http://schemas.openxmlformats.org/officeDocument/2006/relationships/image" Target="../media/image502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497.png"/><Relationship Id="rId5" Type="http://schemas.openxmlformats.org/officeDocument/2006/relationships/image" Target="../media/image493.jpeg"/><Relationship Id="rId15" Type="http://schemas.openxmlformats.org/officeDocument/2006/relationships/image" Target="../media/image501.png"/><Relationship Id="rId23" Type="http://schemas.openxmlformats.org/officeDocument/2006/relationships/image" Target="../media/image52.jpeg"/><Relationship Id="rId10" Type="http://schemas.openxmlformats.org/officeDocument/2006/relationships/image" Target="../media/image496.jpeg"/><Relationship Id="rId19" Type="http://schemas.openxmlformats.org/officeDocument/2006/relationships/image" Target="../media/image505.jpeg"/><Relationship Id="rId4" Type="http://schemas.openxmlformats.org/officeDocument/2006/relationships/image" Target="../media/image492.png"/><Relationship Id="rId9" Type="http://schemas.openxmlformats.org/officeDocument/2006/relationships/image" Target="../media/image54.png"/><Relationship Id="rId14" Type="http://schemas.openxmlformats.org/officeDocument/2006/relationships/image" Target="../media/image500.png"/><Relationship Id="rId22" Type="http://schemas.openxmlformats.org/officeDocument/2006/relationships/image" Target="../media/image1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jpeg"/><Relationship Id="rId13" Type="http://schemas.openxmlformats.org/officeDocument/2006/relationships/image" Target="../media/image517.jpeg"/><Relationship Id="rId18" Type="http://schemas.openxmlformats.org/officeDocument/2006/relationships/slide" Target="slide1.xml"/><Relationship Id="rId3" Type="http://schemas.openxmlformats.org/officeDocument/2006/relationships/image" Target="../media/image507.jpeg"/><Relationship Id="rId21" Type="http://schemas.openxmlformats.org/officeDocument/2006/relationships/image" Target="../media/image52.jpeg"/><Relationship Id="rId7" Type="http://schemas.openxmlformats.org/officeDocument/2006/relationships/image" Target="../media/image511.jpeg"/><Relationship Id="rId12" Type="http://schemas.openxmlformats.org/officeDocument/2006/relationships/image" Target="../media/image516.jpeg"/><Relationship Id="rId17" Type="http://schemas.openxmlformats.org/officeDocument/2006/relationships/image" Target="../media/image521.jpeg"/><Relationship Id="rId2" Type="http://schemas.openxmlformats.org/officeDocument/2006/relationships/image" Target="../media/image506.jpeg"/><Relationship Id="rId16" Type="http://schemas.openxmlformats.org/officeDocument/2006/relationships/image" Target="../media/image520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jpeg"/><Relationship Id="rId11" Type="http://schemas.openxmlformats.org/officeDocument/2006/relationships/image" Target="../media/image515.jpeg"/><Relationship Id="rId5" Type="http://schemas.openxmlformats.org/officeDocument/2006/relationships/image" Target="../media/image509.jpeg"/><Relationship Id="rId15" Type="http://schemas.openxmlformats.org/officeDocument/2006/relationships/image" Target="../media/image519.jpeg"/><Relationship Id="rId10" Type="http://schemas.openxmlformats.org/officeDocument/2006/relationships/image" Target="../media/image514.jpeg"/><Relationship Id="rId19" Type="http://schemas.openxmlformats.org/officeDocument/2006/relationships/image" Target="../media/image51.png"/><Relationship Id="rId4" Type="http://schemas.openxmlformats.org/officeDocument/2006/relationships/image" Target="../media/image508.jpeg"/><Relationship Id="rId9" Type="http://schemas.openxmlformats.org/officeDocument/2006/relationships/image" Target="../media/image513.jpeg"/><Relationship Id="rId14" Type="http://schemas.openxmlformats.org/officeDocument/2006/relationships/image" Target="../media/image51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jpeg"/><Relationship Id="rId13" Type="http://schemas.openxmlformats.org/officeDocument/2006/relationships/image" Target="../media/image532.jpeg"/><Relationship Id="rId18" Type="http://schemas.openxmlformats.org/officeDocument/2006/relationships/image" Target="../media/image537.jpeg"/><Relationship Id="rId3" Type="http://schemas.openxmlformats.org/officeDocument/2006/relationships/image" Target="../media/image523.png"/><Relationship Id="rId21" Type="http://schemas.openxmlformats.org/officeDocument/2006/relationships/image" Target="../media/image540.jpeg"/><Relationship Id="rId7" Type="http://schemas.openxmlformats.org/officeDocument/2006/relationships/image" Target="../media/image527.png"/><Relationship Id="rId12" Type="http://schemas.openxmlformats.org/officeDocument/2006/relationships/image" Target="../media/image266.jpg"/><Relationship Id="rId17" Type="http://schemas.openxmlformats.org/officeDocument/2006/relationships/image" Target="../media/image536.jpeg"/><Relationship Id="rId25" Type="http://schemas.openxmlformats.org/officeDocument/2006/relationships/image" Target="../media/image52.jpeg"/><Relationship Id="rId2" Type="http://schemas.openxmlformats.org/officeDocument/2006/relationships/image" Target="../media/image522.png"/><Relationship Id="rId16" Type="http://schemas.openxmlformats.org/officeDocument/2006/relationships/image" Target="../media/image535.png"/><Relationship Id="rId20" Type="http://schemas.openxmlformats.org/officeDocument/2006/relationships/image" Target="../media/image5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11" Type="http://schemas.openxmlformats.org/officeDocument/2006/relationships/image" Target="../media/image531.jpeg"/><Relationship Id="rId24" Type="http://schemas.openxmlformats.org/officeDocument/2006/relationships/image" Target="../media/image19.jpeg"/><Relationship Id="rId5" Type="http://schemas.openxmlformats.org/officeDocument/2006/relationships/image" Target="../media/image525.png"/><Relationship Id="rId15" Type="http://schemas.openxmlformats.org/officeDocument/2006/relationships/image" Target="../media/image534.png"/><Relationship Id="rId23" Type="http://schemas.openxmlformats.org/officeDocument/2006/relationships/image" Target="../media/image51.png"/><Relationship Id="rId10" Type="http://schemas.openxmlformats.org/officeDocument/2006/relationships/image" Target="../media/image530.jpeg"/><Relationship Id="rId19" Type="http://schemas.openxmlformats.org/officeDocument/2006/relationships/image" Target="../media/image538.jpeg"/><Relationship Id="rId4" Type="http://schemas.openxmlformats.org/officeDocument/2006/relationships/image" Target="../media/image524.png"/><Relationship Id="rId9" Type="http://schemas.openxmlformats.org/officeDocument/2006/relationships/image" Target="../media/image529.jpeg"/><Relationship Id="rId14" Type="http://schemas.openxmlformats.org/officeDocument/2006/relationships/image" Target="../media/image533.jpeg"/><Relationship Id="rId22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3.png"/><Relationship Id="rId18" Type="http://schemas.openxmlformats.org/officeDocument/2006/relationships/image" Target="../media/image51.png"/><Relationship Id="rId3" Type="http://schemas.openxmlformats.org/officeDocument/2006/relationships/image" Target="../media/image72.png"/><Relationship Id="rId21" Type="http://schemas.openxmlformats.org/officeDocument/2006/relationships/image" Target="../media/image26.jpeg"/><Relationship Id="rId7" Type="http://schemas.openxmlformats.org/officeDocument/2006/relationships/image" Target="../media/image74.png"/><Relationship Id="rId12" Type="http://schemas.openxmlformats.org/officeDocument/2006/relationships/image" Target="../media/image82.png"/><Relationship Id="rId17" Type="http://schemas.openxmlformats.org/officeDocument/2006/relationships/slide" Target="slide1.xml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24" Type="http://schemas.openxmlformats.org/officeDocument/2006/relationships/image" Target="../media/image95.png"/><Relationship Id="rId5" Type="http://schemas.openxmlformats.org/officeDocument/2006/relationships/image" Target="../media/image77.png"/><Relationship Id="rId15" Type="http://schemas.openxmlformats.org/officeDocument/2006/relationships/image" Target="../media/image93.jpeg"/><Relationship Id="rId23" Type="http://schemas.openxmlformats.org/officeDocument/2006/relationships/image" Target="../media/image94.png"/><Relationship Id="rId10" Type="http://schemas.openxmlformats.org/officeDocument/2006/relationships/image" Target="../media/image85.png"/><Relationship Id="rId19" Type="http://schemas.openxmlformats.org/officeDocument/2006/relationships/image" Target="../media/image19.jpe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14" Type="http://schemas.openxmlformats.org/officeDocument/2006/relationships/image" Target="../media/image92.jpeg"/><Relationship Id="rId22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jpeg"/><Relationship Id="rId13" Type="http://schemas.openxmlformats.org/officeDocument/2006/relationships/image" Target="../media/image550.jpeg"/><Relationship Id="rId18" Type="http://schemas.openxmlformats.org/officeDocument/2006/relationships/image" Target="../media/image51.png"/><Relationship Id="rId3" Type="http://schemas.openxmlformats.org/officeDocument/2006/relationships/image" Target="../media/image542.jpeg"/><Relationship Id="rId7" Type="http://schemas.openxmlformats.org/officeDocument/2006/relationships/image" Target="../media/image311.png"/><Relationship Id="rId12" Type="http://schemas.openxmlformats.org/officeDocument/2006/relationships/image" Target="../media/image549.png"/><Relationship Id="rId17" Type="http://schemas.openxmlformats.org/officeDocument/2006/relationships/slide" Target="slide1.xml"/><Relationship Id="rId2" Type="http://schemas.openxmlformats.org/officeDocument/2006/relationships/image" Target="../media/image541.jpeg"/><Relationship Id="rId16" Type="http://schemas.openxmlformats.org/officeDocument/2006/relationships/image" Target="../media/image552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jpeg"/><Relationship Id="rId11" Type="http://schemas.openxmlformats.org/officeDocument/2006/relationships/image" Target="../media/image502.png"/><Relationship Id="rId5" Type="http://schemas.openxmlformats.org/officeDocument/2006/relationships/image" Target="../media/image544.jpeg"/><Relationship Id="rId15" Type="http://schemas.openxmlformats.org/officeDocument/2006/relationships/image" Target="../media/image551.jpeg"/><Relationship Id="rId10" Type="http://schemas.openxmlformats.org/officeDocument/2006/relationships/image" Target="../media/image548.jpeg"/><Relationship Id="rId19" Type="http://schemas.openxmlformats.org/officeDocument/2006/relationships/image" Target="../media/image19.jpeg"/><Relationship Id="rId4" Type="http://schemas.openxmlformats.org/officeDocument/2006/relationships/image" Target="../media/image543.jpeg"/><Relationship Id="rId9" Type="http://schemas.openxmlformats.org/officeDocument/2006/relationships/image" Target="../media/image547.jpeg"/><Relationship Id="rId14" Type="http://schemas.openxmlformats.org/officeDocument/2006/relationships/image" Target="../media/image5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jpeg"/><Relationship Id="rId13" Type="http://schemas.openxmlformats.org/officeDocument/2006/relationships/image" Target="../media/image564.jpeg"/><Relationship Id="rId18" Type="http://schemas.openxmlformats.org/officeDocument/2006/relationships/slide" Target="slide1.xml"/><Relationship Id="rId3" Type="http://schemas.openxmlformats.org/officeDocument/2006/relationships/image" Target="../media/image554.png"/><Relationship Id="rId21" Type="http://schemas.openxmlformats.org/officeDocument/2006/relationships/image" Target="../media/image52.jpeg"/><Relationship Id="rId7" Type="http://schemas.openxmlformats.org/officeDocument/2006/relationships/image" Target="../media/image558.jpeg"/><Relationship Id="rId12" Type="http://schemas.openxmlformats.org/officeDocument/2006/relationships/image" Target="../media/image563.jpeg"/><Relationship Id="rId17" Type="http://schemas.openxmlformats.org/officeDocument/2006/relationships/image" Target="../media/image568.png"/><Relationship Id="rId2" Type="http://schemas.openxmlformats.org/officeDocument/2006/relationships/image" Target="../media/image553.png"/><Relationship Id="rId16" Type="http://schemas.openxmlformats.org/officeDocument/2006/relationships/image" Target="../media/image567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7.jpeg"/><Relationship Id="rId11" Type="http://schemas.openxmlformats.org/officeDocument/2006/relationships/image" Target="../media/image562.jpeg"/><Relationship Id="rId5" Type="http://schemas.openxmlformats.org/officeDocument/2006/relationships/image" Target="../media/image556.jpeg"/><Relationship Id="rId15" Type="http://schemas.openxmlformats.org/officeDocument/2006/relationships/image" Target="../media/image566.jpeg"/><Relationship Id="rId10" Type="http://schemas.openxmlformats.org/officeDocument/2006/relationships/image" Target="../media/image561.jpeg"/><Relationship Id="rId19" Type="http://schemas.openxmlformats.org/officeDocument/2006/relationships/image" Target="../media/image51.png"/><Relationship Id="rId4" Type="http://schemas.openxmlformats.org/officeDocument/2006/relationships/image" Target="../media/image555.jpeg"/><Relationship Id="rId9" Type="http://schemas.openxmlformats.org/officeDocument/2006/relationships/image" Target="../media/image560.jpeg"/><Relationship Id="rId14" Type="http://schemas.openxmlformats.org/officeDocument/2006/relationships/image" Target="../media/image565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74.xml"/><Relationship Id="rId18" Type="http://schemas.openxmlformats.org/officeDocument/2006/relationships/image" Target="../media/image9.png"/><Relationship Id="rId26" Type="http://schemas.openxmlformats.org/officeDocument/2006/relationships/image" Target="../media/image573.png"/><Relationship Id="rId39" Type="http://schemas.openxmlformats.org/officeDocument/2006/relationships/image" Target="../media/image583.jpeg"/><Relationship Id="rId21" Type="http://schemas.openxmlformats.org/officeDocument/2006/relationships/image" Target="../media/image571.png"/><Relationship Id="rId34" Type="http://schemas.openxmlformats.org/officeDocument/2006/relationships/image" Target="../media/image481.png"/><Relationship Id="rId42" Type="http://schemas.openxmlformats.org/officeDocument/2006/relationships/image" Target="../media/image586.jpeg"/><Relationship Id="rId47" Type="http://schemas.openxmlformats.org/officeDocument/2006/relationships/image" Target="../media/image19.jpeg"/><Relationship Id="rId50" Type="http://schemas.openxmlformats.org/officeDocument/2006/relationships/image" Target="../media/image506.jpeg"/><Relationship Id="rId7" Type="http://schemas.openxmlformats.org/officeDocument/2006/relationships/slide" Target="slide69.xml"/><Relationship Id="rId2" Type="http://schemas.openxmlformats.org/officeDocument/2006/relationships/slide" Target="slide62.xml"/><Relationship Id="rId16" Type="http://schemas.openxmlformats.org/officeDocument/2006/relationships/slide" Target="slide37.xml"/><Relationship Id="rId29" Type="http://schemas.openxmlformats.org/officeDocument/2006/relationships/image" Target="../media/image310.jpeg"/><Relationship Id="rId11" Type="http://schemas.openxmlformats.org/officeDocument/2006/relationships/slide" Target="slide28.xml"/><Relationship Id="rId24" Type="http://schemas.openxmlformats.org/officeDocument/2006/relationships/image" Target="../media/image432.png"/><Relationship Id="rId32" Type="http://schemas.openxmlformats.org/officeDocument/2006/relationships/image" Target="../media/image578.jpeg"/><Relationship Id="rId37" Type="http://schemas.openxmlformats.org/officeDocument/2006/relationships/image" Target="../media/image582.jpeg"/><Relationship Id="rId40" Type="http://schemas.openxmlformats.org/officeDocument/2006/relationships/image" Target="../media/image584.jpeg"/><Relationship Id="rId45" Type="http://schemas.openxmlformats.org/officeDocument/2006/relationships/slide" Target="slide1.xml"/><Relationship Id="rId5" Type="http://schemas.openxmlformats.org/officeDocument/2006/relationships/slide" Target="slide72.xml"/><Relationship Id="rId15" Type="http://schemas.openxmlformats.org/officeDocument/2006/relationships/slide" Target="slide67.xml"/><Relationship Id="rId23" Type="http://schemas.openxmlformats.org/officeDocument/2006/relationships/image" Target="../media/image384.png"/><Relationship Id="rId28" Type="http://schemas.openxmlformats.org/officeDocument/2006/relationships/image" Target="../media/image575.jpeg"/><Relationship Id="rId36" Type="http://schemas.openxmlformats.org/officeDocument/2006/relationships/image" Target="../media/image581.jpeg"/><Relationship Id="rId49" Type="http://schemas.openxmlformats.org/officeDocument/2006/relationships/slide" Target="slide48.xml"/><Relationship Id="rId10" Type="http://schemas.openxmlformats.org/officeDocument/2006/relationships/slide" Target="slide70.xml"/><Relationship Id="rId19" Type="http://schemas.openxmlformats.org/officeDocument/2006/relationships/image" Target="../media/image569.jpeg"/><Relationship Id="rId31" Type="http://schemas.openxmlformats.org/officeDocument/2006/relationships/image" Target="../media/image577.png"/><Relationship Id="rId44" Type="http://schemas.openxmlformats.org/officeDocument/2006/relationships/image" Target="../media/image588.jpeg"/><Relationship Id="rId4" Type="http://schemas.openxmlformats.org/officeDocument/2006/relationships/slide" Target="slide71.xml"/><Relationship Id="rId9" Type="http://schemas.openxmlformats.org/officeDocument/2006/relationships/slide" Target="slide53.xml"/><Relationship Id="rId14" Type="http://schemas.openxmlformats.org/officeDocument/2006/relationships/slide" Target="slide63.xml"/><Relationship Id="rId22" Type="http://schemas.openxmlformats.org/officeDocument/2006/relationships/image" Target="../media/image383.png"/><Relationship Id="rId27" Type="http://schemas.openxmlformats.org/officeDocument/2006/relationships/image" Target="../media/image574.png"/><Relationship Id="rId30" Type="http://schemas.openxmlformats.org/officeDocument/2006/relationships/image" Target="../media/image576.jpeg"/><Relationship Id="rId35" Type="http://schemas.openxmlformats.org/officeDocument/2006/relationships/image" Target="../media/image580.png"/><Relationship Id="rId43" Type="http://schemas.openxmlformats.org/officeDocument/2006/relationships/image" Target="../media/image587.jpeg"/><Relationship Id="rId48" Type="http://schemas.openxmlformats.org/officeDocument/2006/relationships/image" Target="../media/image52.jpeg"/><Relationship Id="rId8" Type="http://schemas.openxmlformats.org/officeDocument/2006/relationships/slide" Target="slide66.xml"/><Relationship Id="rId3" Type="http://schemas.openxmlformats.org/officeDocument/2006/relationships/slide" Target="slide64.xml"/><Relationship Id="rId12" Type="http://schemas.openxmlformats.org/officeDocument/2006/relationships/slide" Target="slide65.xml"/><Relationship Id="rId17" Type="http://schemas.openxmlformats.org/officeDocument/2006/relationships/slide" Target="slide75.xml"/><Relationship Id="rId25" Type="http://schemas.openxmlformats.org/officeDocument/2006/relationships/image" Target="../media/image572.png"/><Relationship Id="rId33" Type="http://schemas.openxmlformats.org/officeDocument/2006/relationships/image" Target="../media/image579.png"/><Relationship Id="rId38" Type="http://schemas.openxmlformats.org/officeDocument/2006/relationships/image" Target="../media/image394.jpeg"/><Relationship Id="rId46" Type="http://schemas.openxmlformats.org/officeDocument/2006/relationships/image" Target="../media/image51.png"/><Relationship Id="rId20" Type="http://schemas.openxmlformats.org/officeDocument/2006/relationships/image" Target="../media/image570.jpeg"/><Relationship Id="rId41" Type="http://schemas.openxmlformats.org/officeDocument/2006/relationships/image" Target="../media/image58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jpeg"/><Relationship Id="rId13" Type="http://schemas.openxmlformats.org/officeDocument/2006/relationships/image" Target="../media/image597.jpeg"/><Relationship Id="rId18" Type="http://schemas.openxmlformats.org/officeDocument/2006/relationships/image" Target="../media/image602.jpeg"/><Relationship Id="rId3" Type="http://schemas.openxmlformats.org/officeDocument/2006/relationships/image" Target="../media/image569.jpeg"/><Relationship Id="rId21" Type="http://schemas.openxmlformats.org/officeDocument/2006/relationships/image" Target="../media/image19.jpeg"/><Relationship Id="rId7" Type="http://schemas.openxmlformats.org/officeDocument/2006/relationships/image" Target="../media/image591.jpeg"/><Relationship Id="rId12" Type="http://schemas.openxmlformats.org/officeDocument/2006/relationships/image" Target="../media/image596.jpeg"/><Relationship Id="rId17" Type="http://schemas.openxmlformats.org/officeDocument/2006/relationships/image" Target="../media/image601.jpeg"/><Relationship Id="rId2" Type="http://schemas.openxmlformats.org/officeDocument/2006/relationships/slide" Target="slide73.xml"/><Relationship Id="rId16" Type="http://schemas.openxmlformats.org/officeDocument/2006/relationships/image" Target="../media/image600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jpeg"/><Relationship Id="rId11" Type="http://schemas.openxmlformats.org/officeDocument/2006/relationships/image" Target="../media/image595.jpeg"/><Relationship Id="rId5" Type="http://schemas.openxmlformats.org/officeDocument/2006/relationships/image" Target="../media/image589.jpeg"/><Relationship Id="rId15" Type="http://schemas.openxmlformats.org/officeDocument/2006/relationships/image" Target="../media/image599.png"/><Relationship Id="rId10" Type="http://schemas.openxmlformats.org/officeDocument/2006/relationships/image" Target="../media/image594.jpeg"/><Relationship Id="rId19" Type="http://schemas.openxmlformats.org/officeDocument/2006/relationships/slide" Target="slide1.xml"/><Relationship Id="rId4" Type="http://schemas.openxmlformats.org/officeDocument/2006/relationships/image" Target="../media/image570.jpeg"/><Relationship Id="rId9" Type="http://schemas.openxmlformats.org/officeDocument/2006/relationships/image" Target="../media/image593.jpeg"/><Relationship Id="rId14" Type="http://schemas.openxmlformats.org/officeDocument/2006/relationships/image" Target="../media/image598.jpeg"/><Relationship Id="rId22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06.jpeg"/><Relationship Id="rId18" Type="http://schemas.microsoft.com/office/2007/relationships/hdphoto" Target="../media/hdphoto1.wdp"/><Relationship Id="rId26" Type="http://schemas.openxmlformats.org/officeDocument/2006/relationships/image" Target="../media/image52.jpeg"/><Relationship Id="rId3" Type="http://schemas.openxmlformats.org/officeDocument/2006/relationships/slide" Target="slide59.xml"/><Relationship Id="rId21" Type="http://schemas.openxmlformats.org/officeDocument/2006/relationships/image" Target="../media/image613.jpeg"/><Relationship Id="rId7" Type="http://schemas.openxmlformats.org/officeDocument/2006/relationships/slide" Target="slide60.xml"/><Relationship Id="rId12" Type="http://schemas.openxmlformats.org/officeDocument/2006/relationships/image" Target="../media/image605.jpeg"/><Relationship Id="rId17" Type="http://schemas.openxmlformats.org/officeDocument/2006/relationships/image" Target="../media/image610.jpeg"/><Relationship Id="rId25" Type="http://schemas.openxmlformats.org/officeDocument/2006/relationships/image" Target="../media/image19.jpeg"/><Relationship Id="rId2" Type="http://schemas.openxmlformats.org/officeDocument/2006/relationships/slide" Target="slide56.xml"/><Relationship Id="rId16" Type="http://schemas.openxmlformats.org/officeDocument/2006/relationships/image" Target="../media/image609.jpeg"/><Relationship Id="rId20" Type="http://schemas.openxmlformats.org/officeDocument/2006/relationships/image" Target="../media/image61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61.xml"/><Relationship Id="rId11" Type="http://schemas.openxmlformats.org/officeDocument/2006/relationships/image" Target="../media/image604.jpeg"/><Relationship Id="rId24" Type="http://schemas.openxmlformats.org/officeDocument/2006/relationships/image" Target="../media/image51.png"/><Relationship Id="rId5" Type="http://schemas.openxmlformats.org/officeDocument/2006/relationships/slide" Target="slide55.xml"/><Relationship Id="rId15" Type="http://schemas.openxmlformats.org/officeDocument/2006/relationships/image" Target="../media/image608.jpeg"/><Relationship Id="rId23" Type="http://schemas.openxmlformats.org/officeDocument/2006/relationships/slide" Target="slide1.xml"/><Relationship Id="rId10" Type="http://schemas.openxmlformats.org/officeDocument/2006/relationships/image" Target="../media/image603.jpeg"/><Relationship Id="rId19" Type="http://schemas.openxmlformats.org/officeDocument/2006/relationships/image" Target="../media/image611.jpeg"/><Relationship Id="rId4" Type="http://schemas.openxmlformats.org/officeDocument/2006/relationships/slide" Target="slide58.xml"/><Relationship Id="rId9" Type="http://schemas.openxmlformats.org/officeDocument/2006/relationships/image" Target="../media/image88.jpeg"/><Relationship Id="rId14" Type="http://schemas.openxmlformats.org/officeDocument/2006/relationships/image" Target="../media/image607.jpeg"/><Relationship Id="rId22" Type="http://schemas.openxmlformats.org/officeDocument/2006/relationships/image" Target="../media/image61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jpeg"/><Relationship Id="rId13" Type="http://schemas.openxmlformats.org/officeDocument/2006/relationships/image" Target="../media/image19.jpeg"/><Relationship Id="rId3" Type="http://schemas.openxmlformats.org/officeDocument/2006/relationships/image" Target="../media/image604.jpeg"/><Relationship Id="rId7" Type="http://schemas.openxmlformats.org/officeDocument/2006/relationships/image" Target="../media/image618.jpeg"/><Relationship Id="rId12" Type="http://schemas.openxmlformats.org/officeDocument/2006/relationships/image" Target="../media/image51.png"/><Relationship Id="rId2" Type="http://schemas.openxmlformats.org/officeDocument/2006/relationships/image" Target="../media/image60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7.jpeg"/><Relationship Id="rId11" Type="http://schemas.openxmlformats.org/officeDocument/2006/relationships/slide" Target="slide1.xml"/><Relationship Id="rId5" Type="http://schemas.openxmlformats.org/officeDocument/2006/relationships/image" Target="../media/image616.jpeg"/><Relationship Id="rId10" Type="http://schemas.openxmlformats.org/officeDocument/2006/relationships/image" Target="../media/image621.jpeg"/><Relationship Id="rId4" Type="http://schemas.openxmlformats.org/officeDocument/2006/relationships/image" Target="../media/image615.jpeg"/><Relationship Id="rId9" Type="http://schemas.openxmlformats.org/officeDocument/2006/relationships/image" Target="../media/image620.jpeg"/><Relationship Id="rId1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jpeg"/><Relationship Id="rId13" Type="http://schemas.openxmlformats.org/officeDocument/2006/relationships/image" Target="../media/image19.jpeg"/><Relationship Id="rId3" Type="http://schemas.openxmlformats.org/officeDocument/2006/relationships/image" Target="../media/image623.jpeg"/><Relationship Id="rId7" Type="http://schemas.openxmlformats.org/officeDocument/2006/relationships/image" Target="../media/image627.jpeg"/><Relationship Id="rId12" Type="http://schemas.openxmlformats.org/officeDocument/2006/relationships/image" Target="../media/image51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jpeg"/><Relationship Id="rId11" Type="http://schemas.openxmlformats.org/officeDocument/2006/relationships/slide" Target="slide1.xml"/><Relationship Id="rId5" Type="http://schemas.openxmlformats.org/officeDocument/2006/relationships/image" Target="../media/image625.jpeg"/><Relationship Id="rId10" Type="http://schemas.microsoft.com/office/2007/relationships/hdphoto" Target="../media/hdphoto2.wdp"/><Relationship Id="rId4" Type="http://schemas.openxmlformats.org/officeDocument/2006/relationships/image" Target="../media/image624.png"/><Relationship Id="rId9" Type="http://schemas.openxmlformats.org/officeDocument/2006/relationships/image" Target="../media/image628.png"/><Relationship Id="rId14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jpeg"/><Relationship Id="rId13" Type="http://schemas.openxmlformats.org/officeDocument/2006/relationships/image" Target="../media/image639.png"/><Relationship Id="rId18" Type="http://schemas.openxmlformats.org/officeDocument/2006/relationships/slide" Target="slide1.xml"/><Relationship Id="rId3" Type="http://schemas.openxmlformats.org/officeDocument/2006/relationships/image" Target="../media/image629.jpeg"/><Relationship Id="rId21" Type="http://schemas.openxmlformats.org/officeDocument/2006/relationships/image" Target="../media/image52.jpeg"/><Relationship Id="rId7" Type="http://schemas.openxmlformats.org/officeDocument/2006/relationships/image" Target="../media/image633.png"/><Relationship Id="rId12" Type="http://schemas.openxmlformats.org/officeDocument/2006/relationships/image" Target="../media/image638.jpeg"/><Relationship Id="rId17" Type="http://schemas.openxmlformats.org/officeDocument/2006/relationships/image" Target="../media/image643.jpeg"/><Relationship Id="rId2" Type="http://schemas.openxmlformats.org/officeDocument/2006/relationships/image" Target="../media/image9.png"/><Relationship Id="rId16" Type="http://schemas.openxmlformats.org/officeDocument/2006/relationships/image" Target="../media/image642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2.jpeg"/><Relationship Id="rId11" Type="http://schemas.openxmlformats.org/officeDocument/2006/relationships/image" Target="../media/image637.jpeg"/><Relationship Id="rId5" Type="http://schemas.openxmlformats.org/officeDocument/2006/relationships/image" Target="../media/image631.jpeg"/><Relationship Id="rId15" Type="http://schemas.openxmlformats.org/officeDocument/2006/relationships/image" Target="../media/image641.jpeg"/><Relationship Id="rId10" Type="http://schemas.openxmlformats.org/officeDocument/2006/relationships/image" Target="../media/image636.jpeg"/><Relationship Id="rId19" Type="http://schemas.openxmlformats.org/officeDocument/2006/relationships/image" Target="../media/image51.png"/><Relationship Id="rId4" Type="http://schemas.openxmlformats.org/officeDocument/2006/relationships/image" Target="../media/image630.png"/><Relationship Id="rId9" Type="http://schemas.openxmlformats.org/officeDocument/2006/relationships/image" Target="../media/image635.jpeg"/><Relationship Id="rId14" Type="http://schemas.openxmlformats.org/officeDocument/2006/relationships/image" Target="../media/image64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jpeg"/><Relationship Id="rId13" Type="http://schemas.openxmlformats.org/officeDocument/2006/relationships/image" Target="../media/image1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1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7.jpeg"/><Relationship Id="rId11" Type="http://schemas.openxmlformats.org/officeDocument/2006/relationships/slide" Target="slide1.xml"/><Relationship Id="rId5" Type="http://schemas.openxmlformats.org/officeDocument/2006/relationships/image" Target="../media/image646.jpeg"/><Relationship Id="rId10" Type="http://schemas.openxmlformats.org/officeDocument/2006/relationships/image" Target="../media/image611.jpeg"/><Relationship Id="rId4" Type="http://schemas.openxmlformats.org/officeDocument/2006/relationships/image" Target="../media/image645.jpeg"/><Relationship Id="rId9" Type="http://schemas.openxmlformats.org/officeDocument/2006/relationships/image" Target="../media/image610.jpeg"/><Relationship Id="rId14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jpeg"/><Relationship Id="rId13" Type="http://schemas.openxmlformats.org/officeDocument/2006/relationships/image" Target="../media/image52.jpeg"/><Relationship Id="rId3" Type="http://schemas.openxmlformats.org/officeDocument/2006/relationships/image" Target="../media/image649.jpeg"/><Relationship Id="rId7" Type="http://schemas.openxmlformats.org/officeDocument/2006/relationships/image" Target="../media/image653.jpeg"/><Relationship Id="rId12" Type="http://schemas.openxmlformats.org/officeDocument/2006/relationships/image" Target="../media/image19.jpeg"/><Relationship Id="rId2" Type="http://schemas.openxmlformats.org/officeDocument/2006/relationships/image" Target="../media/image6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2.jpeg"/><Relationship Id="rId11" Type="http://schemas.openxmlformats.org/officeDocument/2006/relationships/image" Target="../media/image51.png"/><Relationship Id="rId5" Type="http://schemas.openxmlformats.org/officeDocument/2006/relationships/image" Target="../media/image651.jpeg"/><Relationship Id="rId10" Type="http://schemas.openxmlformats.org/officeDocument/2006/relationships/slide" Target="slide1.xml"/><Relationship Id="rId4" Type="http://schemas.openxmlformats.org/officeDocument/2006/relationships/image" Target="../media/image650.jpeg"/><Relationship Id="rId9" Type="http://schemas.openxmlformats.org/officeDocument/2006/relationships/image" Target="../media/image6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94.png"/><Relationship Id="rId18" Type="http://schemas.openxmlformats.org/officeDocument/2006/relationships/image" Target="../media/image5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106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3.jpeg"/><Relationship Id="rId5" Type="http://schemas.openxmlformats.org/officeDocument/2006/relationships/image" Target="../media/image98.jpeg"/><Relationship Id="rId15" Type="http://schemas.openxmlformats.org/officeDocument/2006/relationships/image" Target="../media/image49.png"/><Relationship Id="rId10" Type="http://schemas.openxmlformats.org/officeDocument/2006/relationships/image" Target="../media/image95.png"/><Relationship Id="rId19" Type="http://schemas.openxmlformats.org/officeDocument/2006/relationships/image" Target="../media/image19.jpeg"/><Relationship Id="rId4" Type="http://schemas.openxmlformats.org/officeDocument/2006/relationships/image" Target="../media/image97.png"/><Relationship Id="rId9" Type="http://schemas.openxmlformats.org/officeDocument/2006/relationships/image" Target="../media/image102.emf"/><Relationship Id="rId14" Type="http://schemas.openxmlformats.org/officeDocument/2006/relationships/image" Target="../media/image10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jpeg"/><Relationship Id="rId13" Type="http://schemas.openxmlformats.org/officeDocument/2006/relationships/image" Target="../media/image52.jpeg"/><Relationship Id="rId3" Type="http://schemas.openxmlformats.org/officeDocument/2006/relationships/image" Target="../media/image657.jpeg"/><Relationship Id="rId7" Type="http://schemas.openxmlformats.org/officeDocument/2006/relationships/image" Target="../media/image612.jpeg"/><Relationship Id="rId12" Type="http://schemas.openxmlformats.org/officeDocument/2006/relationships/image" Target="../media/image19.jpeg"/><Relationship Id="rId2" Type="http://schemas.openxmlformats.org/officeDocument/2006/relationships/image" Target="../media/image6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jpeg"/><Relationship Id="rId11" Type="http://schemas.openxmlformats.org/officeDocument/2006/relationships/image" Target="../media/image51.png"/><Relationship Id="rId5" Type="http://schemas.openxmlformats.org/officeDocument/2006/relationships/image" Target="../media/image659.jpeg"/><Relationship Id="rId10" Type="http://schemas.openxmlformats.org/officeDocument/2006/relationships/slide" Target="slide1.xml"/><Relationship Id="rId4" Type="http://schemas.openxmlformats.org/officeDocument/2006/relationships/image" Target="../media/image658.jpeg"/><Relationship Id="rId9" Type="http://schemas.openxmlformats.org/officeDocument/2006/relationships/image" Target="../media/image614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jpeg"/><Relationship Id="rId13" Type="http://schemas.openxmlformats.org/officeDocument/2006/relationships/image" Target="../media/image52.jpeg"/><Relationship Id="rId3" Type="http://schemas.openxmlformats.org/officeDocument/2006/relationships/image" Target="../media/image662.png"/><Relationship Id="rId7" Type="http://schemas.openxmlformats.org/officeDocument/2006/relationships/image" Target="../media/image664.jpeg"/><Relationship Id="rId12" Type="http://schemas.openxmlformats.org/officeDocument/2006/relationships/image" Target="../media/image19.jpe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3.jpeg"/><Relationship Id="rId11" Type="http://schemas.openxmlformats.org/officeDocument/2006/relationships/image" Target="../media/image51.png"/><Relationship Id="rId5" Type="http://schemas.openxmlformats.org/officeDocument/2006/relationships/image" Target="../media/image626.jpeg"/><Relationship Id="rId10" Type="http://schemas.openxmlformats.org/officeDocument/2006/relationships/slide" Target="slide1.xml"/><Relationship Id="rId4" Type="http://schemas.openxmlformats.org/officeDocument/2006/relationships/image" Target="../media/image605.jpeg"/><Relationship Id="rId9" Type="http://schemas.openxmlformats.org/officeDocument/2006/relationships/image" Target="../media/image666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74.jpeg"/><Relationship Id="rId18" Type="http://schemas.openxmlformats.org/officeDocument/2006/relationships/image" Target="../media/image675.png"/><Relationship Id="rId3" Type="http://schemas.openxmlformats.org/officeDocument/2006/relationships/image" Target="../media/image497.png"/><Relationship Id="rId7" Type="http://schemas.openxmlformats.org/officeDocument/2006/relationships/image" Target="../media/image669.jpeg"/><Relationship Id="rId12" Type="http://schemas.openxmlformats.org/officeDocument/2006/relationships/image" Target="../media/image673.png"/><Relationship Id="rId17" Type="http://schemas.openxmlformats.org/officeDocument/2006/relationships/image" Target="../media/image52.jpeg"/><Relationship Id="rId2" Type="http://schemas.openxmlformats.org/officeDocument/2006/relationships/image" Target="../media/image383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8.png"/><Relationship Id="rId11" Type="http://schemas.openxmlformats.org/officeDocument/2006/relationships/image" Target="../media/image672.jpe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671.jpeg"/><Relationship Id="rId4" Type="http://schemas.openxmlformats.org/officeDocument/2006/relationships/image" Target="../media/image667.jpeg"/><Relationship Id="rId9" Type="http://schemas.openxmlformats.org/officeDocument/2006/relationships/image" Target="../media/image670.jpeg"/><Relationship Id="rId14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685.png"/><Relationship Id="rId18" Type="http://schemas.openxmlformats.org/officeDocument/2006/relationships/image" Target="../media/image690.png"/><Relationship Id="rId3" Type="http://schemas.openxmlformats.org/officeDocument/2006/relationships/image" Target="../media/image676.png"/><Relationship Id="rId21" Type="http://schemas.openxmlformats.org/officeDocument/2006/relationships/image" Target="../media/image693.png"/><Relationship Id="rId7" Type="http://schemas.openxmlformats.org/officeDocument/2006/relationships/image" Target="../media/image679.jpeg"/><Relationship Id="rId12" Type="http://schemas.openxmlformats.org/officeDocument/2006/relationships/image" Target="../media/image684.png"/><Relationship Id="rId17" Type="http://schemas.openxmlformats.org/officeDocument/2006/relationships/image" Target="../media/image689.png"/><Relationship Id="rId25" Type="http://schemas.openxmlformats.org/officeDocument/2006/relationships/image" Target="../media/image52.jpeg"/><Relationship Id="rId2" Type="http://schemas.openxmlformats.org/officeDocument/2006/relationships/slide" Target="slide51.xml"/><Relationship Id="rId16" Type="http://schemas.openxmlformats.org/officeDocument/2006/relationships/image" Target="../media/image688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8.jpeg"/><Relationship Id="rId11" Type="http://schemas.openxmlformats.org/officeDocument/2006/relationships/image" Target="../media/image683.png"/><Relationship Id="rId24" Type="http://schemas.openxmlformats.org/officeDocument/2006/relationships/image" Target="../media/image19.jpeg"/><Relationship Id="rId5" Type="http://schemas.openxmlformats.org/officeDocument/2006/relationships/image" Target="../media/image677.jpeg"/><Relationship Id="rId15" Type="http://schemas.openxmlformats.org/officeDocument/2006/relationships/image" Target="../media/image687.png"/><Relationship Id="rId23" Type="http://schemas.openxmlformats.org/officeDocument/2006/relationships/image" Target="../media/image51.png"/><Relationship Id="rId10" Type="http://schemas.openxmlformats.org/officeDocument/2006/relationships/image" Target="../media/image682.png"/><Relationship Id="rId19" Type="http://schemas.openxmlformats.org/officeDocument/2006/relationships/image" Target="../media/image691.jpeg"/><Relationship Id="rId4" Type="http://schemas.openxmlformats.org/officeDocument/2006/relationships/image" Target="../media/image554.png"/><Relationship Id="rId9" Type="http://schemas.openxmlformats.org/officeDocument/2006/relationships/image" Target="../media/image681.jpeg"/><Relationship Id="rId14" Type="http://schemas.openxmlformats.org/officeDocument/2006/relationships/image" Target="../media/image686.jpeg"/><Relationship Id="rId22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jpeg"/><Relationship Id="rId13" Type="http://schemas.openxmlformats.org/officeDocument/2006/relationships/image" Target="../media/image701.jpeg"/><Relationship Id="rId18" Type="http://schemas.openxmlformats.org/officeDocument/2006/relationships/image" Target="../media/image19.jpeg"/><Relationship Id="rId3" Type="http://schemas.openxmlformats.org/officeDocument/2006/relationships/image" Target="../media/image432.png"/><Relationship Id="rId7" Type="http://schemas.openxmlformats.org/officeDocument/2006/relationships/image" Target="../media/image695.jpeg"/><Relationship Id="rId12" Type="http://schemas.openxmlformats.org/officeDocument/2006/relationships/image" Target="../media/image700.jpeg"/><Relationship Id="rId17" Type="http://schemas.openxmlformats.org/officeDocument/2006/relationships/image" Target="../media/image51.png"/><Relationship Id="rId2" Type="http://schemas.openxmlformats.org/officeDocument/2006/relationships/image" Target="../media/image694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8.jpeg"/><Relationship Id="rId11" Type="http://schemas.openxmlformats.org/officeDocument/2006/relationships/image" Target="../media/image699.jpeg"/><Relationship Id="rId5" Type="http://schemas.openxmlformats.org/officeDocument/2006/relationships/image" Target="../media/image85.png"/><Relationship Id="rId15" Type="http://schemas.openxmlformats.org/officeDocument/2006/relationships/image" Target="../media/image703.jpeg"/><Relationship Id="rId10" Type="http://schemas.openxmlformats.org/officeDocument/2006/relationships/image" Target="../media/image698.jpeg"/><Relationship Id="rId19" Type="http://schemas.openxmlformats.org/officeDocument/2006/relationships/image" Target="../media/image52.jpeg"/><Relationship Id="rId4" Type="http://schemas.openxmlformats.org/officeDocument/2006/relationships/image" Target="../media/image634.jpeg"/><Relationship Id="rId9" Type="http://schemas.openxmlformats.org/officeDocument/2006/relationships/image" Target="../media/image697.jpeg"/><Relationship Id="rId14" Type="http://schemas.openxmlformats.org/officeDocument/2006/relationships/image" Target="../media/image70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jpeg"/><Relationship Id="rId13" Type="http://schemas.openxmlformats.org/officeDocument/2006/relationships/image" Target="../media/image710.jpeg"/><Relationship Id="rId18" Type="http://schemas.openxmlformats.org/officeDocument/2006/relationships/image" Target="../media/image715.jpeg"/><Relationship Id="rId3" Type="http://schemas.openxmlformats.org/officeDocument/2006/relationships/image" Target="../media/image694.png"/><Relationship Id="rId21" Type="http://schemas.openxmlformats.org/officeDocument/2006/relationships/image" Target="../media/image718.jpeg"/><Relationship Id="rId7" Type="http://schemas.openxmlformats.org/officeDocument/2006/relationships/image" Target="../media/image601.jpeg"/><Relationship Id="rId12" Type="http://schemas.openxmlformats.org/officeDocument/2006/relationships/image" Target="../media/image709.jpeg"/><Relationship Id="rId17" Type="http://schemas.openxmlformats.org/officeDocument/2006/relationships/image" Target="../media/image714.jpeg"/><Relationship Id="rId25" Type="http://schemas.openxmlformats.org/officeDocument/2006/relationships/image" Target="../media/image52.jpeg"/><Relationship Id="rId2" Type="http://schemas.openxmlformats.org/officeDocument/2006/relationships/slide" Target="slide73.xml"/><Relationship Id="rId16" Type="http://schemas.openxmlformats.org/officeDocument/2006/relationships/image" Target="../media/image713.jpeg"/><Relationship Id="rId20" Type="http://schemas.openxmlformats.org/officeDocument/2006/relationships/image" Target="../media/image7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jpeg"/><Relationship Id="rId11" Type="http://schemas.openxmlformats.org/officeDocument/2006/relationships/image" Target="../media/image708.jpeg"/><Relationship Id="rId24" Type="http://schemas.openxmlformats.org/officeDocument/2006/relationships/image" Target="../media/image19.jpeg"/><Relationship Id="rId5" Type="http://schemas.openxmlformats.org/officeDocument/2006/relationships/image" Target="../media/image705.jpeg"/><Relationship Id="rId15" Type="http://schemas.openxmlformats.org/officeDocument/2006/relationships/image" Target="../media/image712.jpeg"/><Relationship Id="rId23" Type="http://schemas.openxmlformats.org/officeDocument/2006/relationships/image" Target="../media/image51.png"/><Relationship Id="rId10" Type="http://schemas.openxmlformats.org/officeDocument/2006/relationships/image" Target="../media/image707.jpeg"/><Relationship Id="rId19" Type="http://schemas.openxmlformats.org/officeDocument/2006/relationships/image" Target="../media/image716.jpeg"/><Relationship Id="rId4" Type="http://schemas.openxmlformats.org/officeDocument/2006/relationships/image" Target="../media/image704.png"/><Relationship Id="rId9" Type="http://schemas.openxmlformats.org/officeDocument/2006/relationships/image" Target="../media/image706.jpeg"/><Relationship Id="rId14" Type="http://schemas.openxmlformats.org/officeDocument/2006/relationships/image" Target="../media/image711.jpeg"/><Relationship Id="rId22" Type="http://schemas.openxmlformats.org/officeDocument/2006/relationships/slide" Target="sl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jpeg"/><Relationship Id="rId13" Type="http://schemas.openxmlformats.org/officeDocument/2006/relationships/image" Target="../media/image597.jpeg"/><Relationship Id="rId18" Type="http://schemas.openxmlformats.org/officeDocument/2006/relationships/slide" Target="slide1.xml"/><Relationship Id="rId3" Type="http://schemas.openxmlformats.org/officeDocument/2006/relationships/image" Target="../media/image720.jpeg"/><Relationship Id="rId21" Type="http://schemas.openxmlformats.org/officeDocument/2006/relationships/image" Target="../media/image52.jpeg"/><Relationship Id="rId7" Type="http://schemas.openxmlformats.org/officeDocument/2006/relationships/image" Target="../media/image724.jpeg"/><Relationship Id="rId12" Type="http://schemas.openxmlformats.org/officeDocument/2006/relationships/image" Target="../media/image728.jpeg"/><Relationship Id="rId17" Type="http://schemas.openxmlformats.org/officeDocument/2006/relationships/image" Target="../media/image732.jpeg"/><Relationship Id="rId2" Type="http://schemas.openxmlformats.org/officeDocument/2006/relationships/image" Target="../media/image719.jpeg"/><Relationship Id="rId16" Type="http://schemas.openxmlformats.org/officeDocument/2006/relationships/image" Target="../media/image731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3.jpeg"/><Relationship Id="rId11" Type="http://schemas.openxmlformats.org/officeDocument/2006/relationships/image" Target="../media/image727.jpeg"/><Relationship Id="rId5" Type="http://schemas.openxmlformats.org/officeDocument/2006/relationships/image" Target="../media/image722.jpeg"/><Relationship Id="rId15" Type="http://schemas.openxmlformats.org/officeDocument/2006/relationships/image" Target="../media/image730.jpeg"/><Relationship Id="rId10" Type="http://schemas.openxmlformats.org/officeDocument/2006/relationships/image" Target="../media/image726.jpeg"/><Relationship Id="rId19" Type="http://schemas.openxmlformats.org/officeDocument/2006/relationships/image" Target="../media/image51.png"/><Relationship Id="rId4" Type="http://schemas.openxmlformats.org/officeDocument/2006/relationships/image" Target="../media/image721.jpeg"/><Relationship Id="rId9" Type="http://schemas.openxmlformats.org/officeDocument/2006/relationships/image" Target="../media/image589.jpeg"/><Relationship Id="rId14" Type="http://schemas.openxmlformats.org/officeDocument/2006/relationships/image" Target="../media/image72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jpeg"/><Relationship Id="rId13" Type="http://schemas.openxmlformats.org/officeDocument/2006/relationships/image" Target="../media/image741.jpeg"/><Relationship Id="rId18" Type="http://schemas.openxmlformats.org/officeDocument/2006/relationships/image" Target="../media/image746.jpeg"/><Relationship Id="rId3" Type="http://schemas.openxmlformats.org/officeDocument/2006/relationships/image" Target="../media/image585.png"/><Relationship Id="rId21" Type="http://schemas.openxmlformats.org/officeDocument/2006/relationships/image" Target="../media/image19.jpeg"/><Relationship Id="rId7" Type="http://schemas.openxmlformats.org/officeDocument/2006/relationships/image" Target="../media/image735.jpeg"/><Relationship Id="rId12" Type="http://schemas.openxmlformats.org/officeDocument/2006/relationships/image" Target="../media/image740.jpeg"/><Relationship Id="rId17" Type="http://schemas.openxmlformats.org/officeDocument/2006/relationships/image" Target="../media/image745.jpeg"/><Relationship Id="rId2" Type="http://schemas.openxmlformats.org/officeDocument/2006/relationships/image" Target="../media/image584.jpeg"/><Relationship Id="rId16" Type="http://schemas.openxmlformats.org/officeDocument/2006/relationships/image" Target="../media/image744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4.png"/><Relationship Id="rId11" Type="http://schemas.openxmlformats.org/officeDocument/2006/relationships/image" Target="../media/image739.jpeg"/><Relationship Id="rId5" Type="http://schemas.openxmlformats.org/officeDocument/2006/relationships/image" Target="../media/image733.jpeg"/><Relationship Id="rId15" Type="http://schemas.openxmlformats.org/officeDocument/2006/relationships/image" Target="../media/image743.png"/><Relationship Id="rId10" Type="http://schemas.openxmlformats.org/officeDocument/2006/relationships/image" Target="../media/image738.jpeg"/><Relationship Id="rId19" Type="http://schemas.openxmlformats.org/officeDocument/2006/relationships/slide" Target="slide1.xml"/><Relationship Id="rId4" Type="http://schemas.openxmlformats.org/officeDocument/2006/relationships/image" Target="../media/image586.jpeg"/><Relationship Id="rId9" Type="http://schemas.openxmlformats.org/officeDocument/2006/relationships/image" Target="../media/image737.png"/><Relationship Id="rId14" Type="http://schemas.openxmlformats.org/officeDocument/2006/relationships/image" Target="../media/image742.png"/><Relationship Id="rId22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jpeg"/><Relationship Id="rId13" Type="http://schemas.openxmlformats.org/officeDocument/2006/relationships/image" Target="../media/image757.jpeg"/><Relationship Id="rId18" Type="http://schemas.openxmlformats.org/officeDocument/2006/relationships/image" Target="../media/image762.jpeg"/><Relationship Id="rId3" Type="http://schemas.openxmlformats.org/officeDocument/2006/relationships/image" Target="../media/image748.png"/><Relationship Id="rId21" Type="http://schemas.openxmlformats.org/officeDocument/2006/relationships/slide" Target="slide1.xml"/><Relationship Id="rId7" Type="http://schemas.openxmlformats.org/officeDocument/2006/relationships/image" Target="../media/image634.jpeg"/><Relationship Id="rId12" Type="http://schemas.openxmlformats.org/officeDocument/2006/relationships/image" Target="../media/image756.png"/><Relationship Id="rId17" Type="http://schemas.openxmlformats.org/officeDocument/2006/relationships/image" Target="../media/image761.png"/><Relationship Id="rId2" Type="http://schemas.openxmlformats.org/officeDocument/2006/relationships/image" Target="../media/image747.png"/><Relationship Id="rId16" Type="http://schemas.openxmlformats.org/officeDocument/2006/relationships/image" Target="../media/image760.png"/><Relationship Id="rId20" Type="http://schemas.openxmlformats.org/officeDocument/2006/relationships/image" Target="../media/image6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1.png"/><Relationship Id="rId11" Type="http://schemas.openxmlformats.org/officeDocument/2006/relationships/image" Target="../media/image755.jpeg"/><Relationship Id="rId24" Type="http://schemas.openxmlformats.org/officeDocument/2006/relationships/image" Target="../media/image52.jpeg"/><Relationship Id="rId5" Type="http://schemas.openxmlformats.org/officeDocument/2006/relationships/image" Target="../media/image750.png"/><Relationship Id="rId15" Type="http://schemas.openxmlformats.org/officeDocument/2006/relationships/image" Target="../media/image759.jpeg"/><Relationship Id="rId23" Type="http://schemas.openxmlformats.org/officeDocument/2006/relationships/image" Target="../media/image19.jpeg"/><Relationship Id="rId10" Type="http://schemas.openxmlformats.org/officeDocument/2006/relationships/image" Target="../media/image754.jpeg"/><Relationship Id="rId19" Type="http://schemas.openxmlformats.org/officeDocument/2006/relationships/image" Target="../media/image763.jpeg"/><Relationship Id="rId4" Type="http://schemas.openxmlformats.org/officeDocument/2006/relationships/image" Target="../media/image749.jpeg"/><Relationship Id="rId9" Type="http://schemas.openxmlformats.org/officeDocument/2006/relationships/image" Target="../media/image753.jpeg"/><Relationship Id="rId14" Type="http://schemas.openxmlformats.org/officeDocument/2006/relationships/image" Target="../media/image758.jpeg"/><Relationship Id="rId2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jpeg"/><Relationship Id="rId13" Type="http://schemas.openxmlformats.org/officeDocument/2006/relationships/image" Target="../media/image774.png"/><Relationship Id="rId18" Type="http://schemas.openxmlformats.org/officeDocument/2006/relationships/image" Target="../media/image779.jpeg"/><Relationship Id="rId26" Type="http://schemas.openxmlformats.org/officeDocument/2006/relationships/image" Target="../media/image783.jpeg"/><Relationship Id="rId3" Type="http://schemas.openxmlformats.org/officeDocument/2006/relationships/image" Target="../media/image765.png"/><Relationship Id="rId21" Type="http://schemas.openxmlformats.org/officeDocument/2006/relationships/image" Target="../media/image51.png"/><Relationship Id="rId7" Type="http://schemas.openxmlformats.org/officeDocument/2006/relationships/image" Target="../media/image768.jpeg"/><Relationship Id="rId12" Type="http://schemas.openxmlformats.org/officeDocument/2006/relationships/image" Target="../media/image773.png"/><Relationship Id="rId17" Type="http://schemas.openxmlformats.org/officeDocument/2006/relationships/image" Target="../media/image778.jpeg"/><Relationship Id="rId25" Type="http://schemas.openxmlformats.org/officeDocument/2006/relationships/image" Target="../media/image782.jpeg"/><Relationship Id="rId2" Type="http://schemas.openxmlformats.org/officeDocument/2006/relationships/image" Target="../media/image764.png"/><Relationship Id="rId16" Type="http://schemas.openxmlformats.org/officeDocument/2006/relationships/image" Target="../media/image777.jpe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7.jpeg"/><Relationship Id="rId11" Type="http://schemas.openxmlformats.org/officeDocument/2006/relationships/image" Target="../media/image772.png"/><Relationship Id="rId24" Type="http://schemas.openxmlformats.org/officeDocument/2006/relationships/image" Target="../media/image781.jpeg"/><Relationship Id="rId5" Type="http://schemas.openxmlformats.org/officeDocument/2006/relationships/image" Target="../media/image766.png"/><Relationship Id="rId15" Type="http://schemas.openxmlformats.org/officeDocument/2006/relationships/image" Target="../media/image776.jpeg"/><Relationship Id="rId23" Type="http://schemas.openxmlformats.org/officeDocument/2006/relationships/image" Target="../media/image52.jpeg"/><Relationship Id="rId10" Type="http://schemas.openxmlformats.org/officeDocument/2006/relationships/image" Target="../media/image771.jpeg"/><Relationship Id="rId19" Type="http://schemas.openxmlformats.org/officeDocument/2006/relationships/image" Target="../media/image780.png"/><Relationship Id="rId4" Type="http://schemas.openxmlformats.org/officeDocument/2006/relationships/image" Target="../media/image394.jpeg"/><Relationship Id="rId9" Type="http://schemas.openxmlformats.org/officeDocument/2006/relationships/image" Target="../media/image770.png"/><Relationship Id="rId14" Type="http://schemas.openxmlformats.org/officeDocument/2006/relationships/image" Target="../media/image775.jpeg"/><Relationship Id="rId2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761.png"/><Relationship Id="rId18" Type="http://schemas.openxmlformats.org/officeDocument/2006/relationships/image" Target="../media/image791.jpeg"/><Relationship Id="rId3" Type="http://schemas.openxmlformats.org/officeDocument/2006/relationships/image" Target="../media/image84.png"/><Relationship Id="rId21" Type="http://schemas.openxmlformats.org/officeDocument/2006/relationships/image" Target="../media/image793.jpeg"/><Relationship Id="rId7" Type="http://schemas.openxmlformats.org/officeDocument/2006/relationships/image" Target="../media/image52.jpeg"/><Relationship Id="rId12" Type="http://schemas.openxmlformats.org/officeDocument/2006/relationships/image" Target="../media/image786.jpeg"/><Relationship Id="rId17" Type="http://schemas.openxmlformats.org/officeDocument/2006/relationships/image" Target="../media/image790.jpeg"/><Relationship Id="rId2" Type="http://schemas.openxmlformats.org/officeDocument/2006/relationships/image" Target="../media/image784.jpeg"/><Relationship Id="rId16" Type="http://schemas.openxmlformats.org/officeDocument/2006/relationships/image" Target="../media/image789.jpeg"/><Relationship Id="rId20" Type="http://schemas.openxmlformats.org/officeDocument/2006/relationships/image" Target="../media/image76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785.png"/><Relationship Id="rId5" Type="http://schemas.openxmlformats.org/officeDocument/2006/relationships/image" Target="../media/image51.png"/><Relationship Id="rId15" Type="http://schemas.openxmlformats.org/officeDocument/2006/relationships/image" Target="../media/image788.jpeg"/><Relationship Id="rId23" Type="http://schemas.openxmlformats.org/officeDocument/2006/relationships/image" Target="../media/image795.jpeg"/><Relationship Id="rId10" Type="http://schemas.openxmlformats.org/officeDocument/2006/relationships/image" Target="../media/image574.png"/><Relationship Id="rId19" Type="http://schemas.openxmlformats.org/officeDocument/2006/relationships/image" Target="../media/image792.jpeg"/><Relationship Id="rId4" Type="http://schemas.openxmlformats.org/officeDocument/2006/relationships/slide" Target="slide1.xml"/><Relationship Id="rId9" Type="http://schemas.openxmlformats.org/officeDocument/2006/relationships/image" Target="../media/image573.png"/><Relationship Id="rId14" Type="http://schemas.openxmlformats.org/officeDocument/2006/relationships/image" Target="../media/image787.jpeg"/><Relationship Id="rId22" Type="http://schemas.openxmlformats.org/officeDocument/2006/relationships/image" Target="../media/image7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00.jpeg"/><Relationship Id="rId18" Type="http://schemas.openxmlformats.org/officeDocument/2006/relationships/image" Target="../media/image592.jpeg"/><Relationship Id="rId3" Type="http://schemas.openxmlformats.org/officeDocument/2006/relationships/image" Target="../media/image796.png"/><Relationship Id="rId21" Type="http://schemas.openxmlformats.org/officeDocument/2006/relationships/image" Target="../media/image804.jpeg"/><Relationship Id="rId7" Type="http://schemas.openxmlformats.org/officeDocument/2006/relationships/image" Target="../media/image51.png"/><Relationship Id="rId12" Type="http://schemas.openxmlformats.org/officeDocument/2006/relationships/image" Target="../media/image799.jpeg"/><Relationship Id="rId17" Type="http://schemas.openxmlformats.org/officeDocument/2006/relationships/image" Target="../media/image591.jpeg"/><Relationship Id="rId2" Type="http://schemas.openxmlformats.org/officeDocument/2006/relationships/slide" Target="slide64.xml"/><Relationship Id="rId16" Type="http://schemas.openxmlformats.org/officeDocument/2006/relationships/image" Target="../media/image590.jpeg"/><Relationship Id="rId20" Type="http://schemas.openxmlformats.org/officeDocument/2006/relationships/image" Target="../media/image593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798.jpeg"/><Relationship Id="rId5" Type="http://schemas.openxmlformats.org/officeDocument/2006/relationships/image" Target="../media/image432.png"/><Relationship Id="rId15" Type="http://schemas.openxmlformats.org/officeDocument/2006/relationships/image" Target="../media/image802.jpeg"/><Relationship Id="rId10" Type="http://schemas.openxmlformats.org/officeDocument/2006/relationships/image" Target="../media/image797.jpeg"/><Relationship Id="rId19" Type="http://schemas.openxmlformats.org/officeDocument/2006/relationships/image" Target="../media/image803.jpeg"/><Relationship Id="rId4" Type="http://schemas.openxmlformats.org/officeDocument/2006/relationships/image" Target="../media/image577.png"/><Relationship Id="rId9" Type="http://schemas.openxmlformats.org/officeDocument/2006/relationships/image" Target="../media/image52.jpeg"/><Relationship Id="rId14" Type="http://schemas.openxmlformats.org/officeDocument/2006/relationships/image" Target="../media/image801.jpeg"/><Relationship Id="rId22" Type="http://schemas.openxmlformats.org/officeDocument/2006/relationships/image" Target="../media/image805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15.jpeg"/><Relationship Id="rId18" Type="http://schemas.openxmlformats.org/officeDocument/2006/relationships/image" Target="../media/image820.jpeg"/><Relationship Id="rId3" Type="http://schemas.openxmlformats.org/officeDocument/2006/relationships/image" Target="../media/image806.png"/><Relationship Id="rId21" Type="http://schemas.openxmlformats.org/officeDocument/2006/relationships/image" Target="../media/image19.jpeg"/><Relationship Id="rId7" Type="http://schemas.openxmlformats.org/officeDocument/2006/relationships/image" Target="../media/image809.png"/><Relationship Id="rId12" Type="http://schemas.openxmlformats.org/officeDocument/2006/relationships/image" Target="../media/image814.png"/><Relationship Id="rId17" Type="http://schemas.openxmlformats.org/officeDocument/2006/relationships/image" Target="../media/image819.jpeg"/><Relationship Id="rId2" Type="http://schemas.openxmlformats.org/officeDocument/2006/relationships/image" Target="../media/image578.jpeg"/><Relationship Id="rId16" Type="http://schemas.openxmlformats.org/officeDocument/2006/relationships/image" Target="../media/image818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2.jpeg"/><Relationship Id="rId11" Type="http://schemas.openxmlformats.org/officeDocument/2006/relationships/image" Target="../media/image813.png"/><Relationship Id="rId5" Type="http://schemas.openxmlformats.org/officeDocument/2006/relationships/image" Target="../media/image808.png"/><Relationship Id="rId15" Type="http://schemas.openxmlformats.org/officeDocument/2006/relationships/image" Target="../media/image817.jpeg"/><Relationship Id="rId10" Type="http://schemas.openxmlformats.org/officeDocument/2006/relationships/image" Target="../media/image812.jpeg"/><Relationship Id="rId19" Type="http://schemas.openxmlformats.org/officeDocument/2006/relationships/slide" Target="slide1.xml"/><Relationship Id="rId4" Type="http://schemas.openxmlformats.org/officeDocument/2006/relationships/image" Target="../media/image807.png"/><Relationship Id="rId9" Type="http://schemas.openxmlformats.org/officeDocument/2006/relationships/image" Target="../media/image811.jpeg"/><Relationship Id="rId14" Type="http://schemas.openxmlformats.org/officeDocument/2006/relationships/image" Target="../media/image816.png"/><Relationship Id="rId22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823.jpeg"/><Relationship Id="rId3" Type="http://schemas.openxmlformats.org/officeDocument/2006/relationships/image" Target="../media/image601.jpeg"/><Relationship Id="rId7" Type="http://schemas.openxmlformats.org/officeDocument/2006/relationships/image" Target="../media/image19.jpeg"/><Relationship Id="rId12" Type="http://schemas.openxmlformats.org/officeDocument/2006/relationships/image" Target="../media/image266.jpg"/><Relationship Id="rId2" Type="http://schemas.openxmlformats.org/officeDocument/2006/relationships/image" Target="../media/image6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98.jpeg"/><Relationship Id="rId5" Type="http://schemas.openxmlformats.org/officeDocument/2006/relationships/slide" Target="slide1.xml"/><Relationship Id="rId10" Type="http://schemas.openxmlformats.org/officeDocument/2006/relationships/image" Target="../media/image822.jpeg"/><Relationship Id="rId4" Type="http://schemas.openxmlformats.org/officeDocument/2006/relationships/image" Target="../media/image602.jpeg"/><Relationship Id="rId9" Type="http://schemas.openxmlformats.org/officeDocument/2006/relationships/image" Target="../media/image821.jpeg"/><Relationship Id="rId14" Type="http://schemas.openxmlformats.org/officeDocument/2006/relationships/image" Target="../media/image824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jpeg"/><Relationship Id="rId3" Type="http://schemas.openxmlformats.org/officeDocument/2006/relationships/slide" Target="slide1.xml"/><Relationship Id="rId7" Type="http://schemas.openxmlformats.org/officeDocument/2006/relationships/image" Target="../media/image825.jpeg"/><Relationship Id="rId2" Type="http://schemas.openxmlformats.org/officeDocument/2006/relationships/image" Target="../media/image5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Relationship Id="rId9" Type="http://schemas.openxmlformats.org/officeDocument/2006/relationships/image" Target="../media/image827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slide" Target="slide50.xml"/><Relationship Id="rId7" Type="http://schemas.openxmlformats.org/officeDocument/2006/relationships/image" Target="../media/image19.jpeg"/><Relationship Id="rId12" Type="http://schemas.openxmlformats.org/officeDocument/2006/relationships/image" Target="../media/image607.jpeg"/><Relationship Id="rId2" Type="http://schemas.openxmlformats.org/officeDocument/2006/relationships/slide" Target="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603.jpeg"/><Relationship Id="rId5" Type="http://schemas.openxmlformats.org/officeDocument/2006/relationships/slide" Target="slide1.xml"/><Relationship Id="rId10" Type="http://schemas.openxmlformats.org/officeDocument/2006/relationships/image" Target="../media/image88.jpeg"/><Relationship Id="rId4" Type="http://schemas.openxmlformats.org/officeDocument/2006/relationships/slide" Target="slide54.xml"/><Relationship Id="rId9" Type="http://schemas.openxmlformats.org/officeDocument/2006/relationships/image" Target="../media/image542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30.jpeg"/><Relationship Id="rId18" Type="http://schemas.openxmlformats.org/officeDocument/2006/relationships/image" Target="../media/image835.jpeg"/><Relationship Id="rId3" Type="http://schemas.openxmlformats.org/officeDocument/2006/relationships/slide" Target="slide77.xml"/><Relationship Id="rId21" Type="http://schemas.openxmlformats.org/officeDocument/2006/relationships/image" Target="../media/image838.jpeg"/><Relationship Id="rId7" Type="http://schemas.openxmlformats.org/officeDocument/2006/relationships/image" Target="../media/image51.png"/><Relationship Id="rId12" Type="http://schemas.openxmlformats.org/officeDocument/2006/relationships/image" Target="../media/image829.jpeg"/><Relationship Id="rId17" Type="http://schemas.openxmlformats.org/officeDocument/2006/relationships/image" Target="../media/image834.jpeg"/><Relationship Id="rId25" Type="http://schemas.openxmlformats.org/officeDocument/2006/relationships/image" Target="../media/image54.png"/><Relationship Id="rId2" Type="http://schemas.openxmlformats.org/officeDocument/2006/relationships/slide" Target="slide78.xml"/><Relationship Id="rId16" Type="http://schemas.openxmlformats.org/officeDocument/2006/relationships/image" Target="../media/image833.jpeg"/><Relationship Id="rId20" Type="http://schemas.openxmlformats.org/officeDocument/2006/relationships/image" Target="../media/image837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828.jpeg"/><Relationship Id="rId24" Type="http://schemas.openxmlformats.org/officeDocument/2006/relationships/image" Target="../media/image840.jpeg"/><Relationship Id="rId5" Type="http://schemas.openxmlformats.org/officeDocument/2006/relationships/image" Target="../media/image14.png"/><Relationship Id="rId15" Type="http://schemas.openxmlformats.org/officeDocument/2006/relationships/image" Target="../media/image832.jpeg"/><Relationship Id="rId23" Type="http://schemas.openxmlformats.org/officeDocument/2006/relationships/image" Target="../media/image839.jpeg"/><Relationship Id="rId10" Type="http://schemas.openxmlformats.org/officeDocument/2006/relationships/image" Target="../media/image26.jpeg"/><Relationship Id="rId19" Type="http://schemas.openxmlformats.org/officeDocument/2006/relationships/image" Target="../media/image836.jpeg"/><Relationship Id="rId4" Type="http://schemas.openxmlformats.org/officeDocument/2006/relationships/slide" Target="slide82.xml"/><Relationship Id="rId9" Type="http://schemas.openxmlformats.org/officeDocument/2006/relationships/image" Target="../media/image52.jpeg"/><Relationship Id="rId14" Type="http://schemas.openxmlformats.org/officeDocument/2006/relationships/image" Target="../media/image831.jpeg"/><Relationship Id="rId22" Type="http://schemas.openxmlformats.org/officeDocument/2006/relationships/image" Target="../media/image52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842.png"/><Relationship Id="rId7" Type="http://schemas.openxmlformats.org/officeDocument/2006/relationships/image" Target="../media/image19.jpeg"/><Relationship Id="rId12" Type="http://schemas.openxmlformats.org/officeDocument/2006/relationships/image" Target="../media/image830.jpe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845.jpeg"/><Relationship Id="rId5" Type="http://schemas.openxmlformats.org/officeDocument/2006/relationships/slide" Target="slide1.xml"/><Relationship Id="rId10" Type="http://schemas.openxmlformats.org/officeDocument/2006/relationships/image" Target="../media/image844.jpeg"/><Relationship Id="rId4" Type="http://schemas.openxmlformats.org/officeDocument/2006/relationships/image" Target="../media/image843.png"/><Relationship Id="rId9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8.jpeg"/><Relationship Id="rId5" Type="http://schemas.openxmlformats.org/officeDocument/2006/relationships/image" Target="../media/image52.jpeg"/><Relationship Id="rId4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jpeg"/><Relationship Id="rId13" Type="http://schemas.openxmlformats.org/officeDocument/2006/relationships/image" Target="../media/image854.jpeg"/><Relationship Id="rId3" Type="http://schemas.openxmlformats.org/officeDocument/2006/relationships/image" Target="../media/image846.png"/><Relationship Id="rId7" Type="http://schemas.openxmlformats.org/officeDocument/2006/relationships/image" Target="../media/image850.jpeg"/><Relationship Id="rId12" Type="http://schemas.openxmlformats.org/officeDocument/2006/relationships/image" Target="../media/image853.jpeg"/><Relationship Id="rId2" Type="http://schemas.openxmlformats.org/officeDocument/2006/relationships/slide" Target="slide1.xml"/><Relationship Id="rId16" Type="http://schemas.openxmlformats.org/officeDocument/2006/relationships/image" Target="../media/image8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9.jpeg"/><Relationship Id="rId11" Type="http://schemas.openxmlformats.org/officeDocument/2006/relationships/image" Target="../media/image852.jpeg"/><Relationship Id="rId5" Type="http://schemas.openxmlformats.org/officeDocument/2006/relationships/image" Target="../media/image848.jpeg"/><Relationship Id="rId15" Type="http://schemas.openxmlformats.org/officeDocument/2006/relationships/image" Target="../media/image856.jpeg"/><Relationship Id="rId10" Type="http://schemas.openxmlformats.org/officeDocument/2006/relationships/image" Target="../media/image851.jpeg"/><Relationship Id="rId4" Type="http://schemas.openxmlformats.org/officeDocument/2006/relationships/image" Target="../media/image847.jpeg"/><Relationship Id="rId9" Type="http://schemas.openxmlformats.org/officeDocument/2006/relationships/image" Target="../media/image54.png"/><Relationship Id="rId14" Type="http://schemas.openxmlformats.org/officeDocument/2006/relationships/image" Target="../media/image85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slide" Target="slide1.xml"/><Relationship Id="rId3" Type="http://schemas.openxmlformats.org/officeDocument/2006/relationships/image" Target="../media/image108.png"/><Relationship Id="rId21" Type="http://schemas.openxmlformats.org/officeDocument/2006/relationships/image" Target="../media/image52.jpe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jpeg"/><Relationship Id="rId19" Type="http://schemas.openxmlformats.org/officeDocument/2006/relationships/image" Target="../media/image51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jpeg"/><Relationship Id="rId13" Type="http://schemas.openxmlformats.org/officeDocument/2006/relationships/image" Target="../media/image78.png"/><Relationship Id="rId18" Type="http://schemas.openxmlformats.org/officeDocument/2006/relationships/image" Target="../media/image868.png"/><Relationship Id="rId26" Type="http://schemas.openxmlformats.org/officeDocument/2006/relationships/slide" Target="slide1.xml"/><Relationship Id="rId3" Type="http://schemas.openxmlformats.org/officeDocument/2006/relationships/slide" Target="slide81.xml"/><Relationship Id="rId21" Type="http://schemas.openxmlformats.org/officeDocument/2006/relationships/image" Target="../media/image871.png"/><Relationship Id="rId7" Type="http://schemas.openxmlformats.org/officeDocument/2006/relationships/image" Target="../media/image859.png"/><Relationship Id="rId12" Type="http://schemas.openxmlformats.org/officeDocument/2006/relationships/image" Target="../media/image864.png"/><Relationship Id="rId17" Type="http://schemas.openxmlformats.org/officeDocument/2006/relationships/image" Target="../media/image867.jpeg"/><Relationship Id="rId25" Type="http://schemas.openxmlformats.org/officeDocument/2006/relationships/image" Target="../media/image875.png"/><Relationship Id="rId2" Type="http://schemas.openxmlformats.org/officeDocument/2006/relationships/slide" Target="slide83.xml"/><Relationship Id="rId16" Type="http://schemas.openxmlformats.org/officeDocument/2006/relationships/image" Target="../media/image359.png"/><Relationship Id="rId20" Type="http://schemas.openxmlformats.org/officeDocument/2006/relationships/image" Target="../media/image870.jpeg"/><Relationship Id="rId29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63.png"/><Relationship Id="rId24" Type="http://schemas.openxmlformats.org/officeDocument/2006/relationships/image" Target="../media/image874.png"/><Relationship Id="rId5" Type="http://schemas.openxmlformats.org/officeDocument/2006/relationships/image" Target="../media/image858.png"/><Relationship Id="rId15" Type="http://schemas.openxmlformats.org/officeDocument/2006/relationships/image" Target="../media/image866.jpeg"/><Relationship Id="rId23" Type="http://schemas.openxmlformats.org/officeDocument/2006/relationships/image" Target="../media/image873.png"/><Relationship Id="rId28" Type="http://schemas.openxmlformats.org/officeDocument/2006/relationships/image" Target="../media/image19.jpeg"/><Relationship Id="rId10" Type="http://schemas.openxmlformats.org/officeDocument/2006/relationships/image" Target="../media/image862.png"/><Relationship Id="rId19" Type="http://schemas.openxmlformats.org/officeDocument/2006/relationships/image" Target="../media/image869.jpeg"/><Relationship Id="rId4" Type="http://schemas.openxmlformats.org/officeDocument/2006/relationships/slide" Target="slide82.xml"/><Relationship Id="rId9" Type="http://schemas.openxmlformats.org/officeDocument/2006/relationships/image" Target="../media/image861.png"/><Relationship Id="rId14" Type="http://schemas.openxmlformats.org/officeDocument/2006/relationships/image" Target="../media/image865.png"/><Relationship Id="rId22" Type="http://schemas.openxmlformats.org/officeDocument/2006/relationships/image" Target="../media/image872.png"/><Relationship Id="rId27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3" Type="http://schemas.openxmlformats.org/officeDocument/2006/relationships/image" Target="../media/image51.png"/><Relationship Id="rId7" Type="http://schemas.openxmlformats.org/officeDocument/2006/relationships/image" Target="../media/image876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1.png"/><Relationship Id="rId11" Type="http://schemas.openxmlformats.org/officeDocument/2006/relationships/image" Target="../media/image880.jpeg"/><Relationship Id="rId5" Type="http://schemas.openxmlformats.org/officeDocument/2006/relationships/image" Target="../media/image52.jpeg"/><Relationship Id="rId10" Type="http://schemas.openxmlformats.org/officeDocument/2006/relationships/image" Target="../media/image879.png"/><Relationship Id="rId4" Type="http://schemas.openxmlformats.org/officeDocument/2006/relationships/image" Target="../media/image19.jpeg"/><Relationship Id="rId9" Type="http://schemas.openxmlformats.org/officeDocument/2006/relationships/image" Target="../media/image878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jpeg"/><Relationship Id="rId3" Type="http://schemas.openxmlformats.org/officeDocument/2006/relationships/slide" Target="slide1.xml"/><Relationship Id="rId7" Type="http://schemas.openxmlformats.org/officeDocument/2006/relationships/image" Target="../media/image881.png"/><Relationship Id="rId12" Type="http://schemas.openxmlformats.org/officeDocument/2006/relationships/image" Target="../media/image885.jpeg"/><Relationship Id="rId2" Type="http://schemas.openxmlformats.org/officeDocument/2006/relationships/image" Target="../media/image8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884.jpeg"/><Relationship Id="rId5" Type="http://schemas.openxmlformats.org/officeDocument/2006/relationships/image" Target="../media/image19.jpeg"/><Relationship Id="rId10" Type="http://schemas.openxmlformats.org/officeDocument/2006/relationships/image" Target="../media/image651.jpeg"/><Relationship Id="rId4" Type="http://schemas.openxmlformats.org/officeDocument/2006/relationships/image" Target="../media/image51.png"/><Relationship Id="rId9" Type="http://schemas.openxmlformats.org/officeDocument/2006/relationships/image" Target="../media/image88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390.jpeg"/><Relationship Id="rId3" Type="http://schemas.openxmlformats.org/officeDocument/2006/relationships/image" Target="../media/image859.png"/><Relationship Id="rId7" Type="http://schemas.openxmlformats.org/officeDocument/2006/relationships/image" Target="../media/image19.jpeg"/><Relationship Id="rId12" Type="http://schemas.openxmlformats.org/officeDocument/2006/relationships/image" Target="../media/image380.png"/><Relationship Id="rId2" Type="http://schemas.openxmlformats.org/officeDocument/2006/relationships/image" Target="../media/image577.png"/><Relationship Id="rId16" Type="http://schemas.openxmlformats.org/officeDocument/2006/relationships/image" Target="../media/image8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889.jpeg"/><Relationship Id="rId5" Type="http://schemas.openxmlformats.org/officeDocument/2006/relationships/slide" Target="slide1.xml"/><Relationship Id="rId15" Type="http://schemas.openxmlformats.org/officeDocument/2006/relationships/image" Target="../media/image891.jpeg"/><Relationship Id="rId10" Type="http://schemas.openxmlformats.org/officeDocument/2006/relationships/image" Target="../media/image888.jpeg"/><Relationship Id="rId4" Type="http://schemas.openxmlformats.org/officeDocument/2006/relationships/image" Target="../media/image886.png"/><Relationship Id="rId9" Type="http://schemas.openxmlformats.org/officeDocument/2006/relationships/image" Target="../media/image887.jpeg"/><Relationship Id="rId14" Type="http://schemas.openxmlformats.org/officeDocument/2006/relationships/image" Target="../media/image890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3.png"/><Relationship Id="rId13" Type="http://schemas.openxmlformats.org/officeDocument/2006/relationships/image" Target="../media/image895.jpeg"/><Relationship Id="rId18" Type="http://schemas.openxmlformats.org/officeDocument/2006/relationships/slide" Target="slide1.xml"/><Relationship Id="rId3" Type="http://schemas.openxmlformats.org/officeDocument/2006/relationships/hyperlink" Target="special::unfinnished" TargetMode="External"/><Relationship Id="rId21" Type="http://schemas.openxmlformats.org/officeDocument/2006/relationships/image" Target="../media/image52.jpeg"/><Relationship Id="rId7" Type="http://schemas.openxmlformats.org/officeDocument/2006/relationships/image" Target="../media/image85.png"/><Relationship Id="rId12" Type="http://schemas.openxmlformats.org/officeDocument/2006/relationships/image" Target="../media/image894.jpeg"/><Relationship Id="rId17" Type="http://schemas.openxmlformats.org/officeDocument/2006/relationships/image" Target="../media/image898.jpeg"/><Relationship Id="rId2" Type="http://schemas.openxmlformats.org/officeDocument/2006/relationships/slide" Target="slide89.xml"/><Relationship Id="rId16" Type="http://schemas.openxmlformats.org/officeDocument/2006/relationships/image" Target="../media/image897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11" Type="http://schemas.openxmlformats.org/officeDocument/2006/relationships/image" Target="../media/image763.jpeg"/><Relationship Id="rId5" Type="http://schemas.openxmlformats.org/officeDocument/2006/relationships/slide" Target="slide7.xml"/><Relationship Id="rId15" Type="http://schemas.openxmlformats.org/officeDocument/2006/relationships/image" Target="../media/image84.png"/><Relationship Id="rId10" Type="http://schemas.openxmlformats.org/officeDocument/2006/relationships/image" Target="../media/image62.png"/><Relationship Id="rId19" Type="http://schemas.openxmlformats.org/officeDocument/2006/relationships/image" Target="../media/image51.png"/><Relationship Id="rId4" Type="http://schemas.openxmlformats.org/officeDocument/2006/relationships/slide" Target="slide90.xml"/><Relationship Id="rId9" Type="http://schemas.openxmlformats.org/officeDocument/2006/relationships/image" Target="../media/image27.png"/><Relationship Id="rId14" Type="http://schemas.openxmlformats.org/officeDocument/2006/relationships/image" Target="../media/image896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00.jpeg"/><Relationship Id="rId7" Type="http://schemas.openxmlformats.org/officeDocument/2006/relationships/image" Target="../media/image51.png"/><Relationship Id="rId2" Type="http://schemas.openxmlformats.org/officeDocument/2006/relationships/image" Target="../media/image899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image" Target="../media/image902.jpeg"/><Relationship Id="rId4" Type="http://schemas.openxmlformats.org/officeDocument/2006/relationships/image" Target="../media/image901.jpeg"/><Relationship Id="rId9" Type="http://schemas.openxmlformats.org/officeDocument/2006/relationships/image" Target="../media/image52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03.jpeg"/><Relationship Id="rId7" Type="http://schemas.openxmlformats.org/officeDocument/2006/relationships/slide" Target="slide1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5.jpeg"/><Relationship Id="rId5" Type="http://schemas.openxmlformats.org/officeDocument/2006/relationships/image" Target="../media/image902.jpeg"/><Relationship Id="rId10" Type="http://schemas.openxmlformats.org/officeDocument/2006/relationships/image" Target="../media/image52.jpeg"/><Relationship Id="rId4" Type="http://schemas.openxmlformats.org/officeDocument/2006/relationships/image" Target="../media/image904.jpeg"/><Relationship Id="rId9" Type="http://schemas.openxmlformats.org/officeDocument/2006/relationships/image" Target="../media/image19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99.jpeg"/><Relationship Id="rId7" Type="http://schemas.openxmlformats.org/officeDocument/2006/relationships/slide" Target="slide1.xml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4.jpeg"/><Relationship Id="rId5" Type="http://schemas.openxmlformats.org/officeDocument/2006/relationships/image" Target="../media/image902.jpeg"/><Relationship Id="rId10" Type="http://schemas.openxmlformats.org/officeDocument/2006/relationships/image" Target="../media/image52.jpeg"/><Relationship Id="rId4" Type="http://schemas.openxmlformats.org/officeDocument/2006/relationships/image" Target="../media/image906.jpeg"/><Relationship Id="rId9" Type="http://schemas.openxmlformats.org/officeDocument/2006/relationships/image" Target="../media/image1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jpeg"/><Relationship Id="rId7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0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9" Type="http://schemas.openxmlformats.org/officeDocument/2006/relationships/image" Target="../media/image52.jpeg"/><Relationship Id="rId21" Type="http://schemas.openxmlformats.org/officeDocument/2006/relationships/image" Target="../media/image129.jpeg"/><Relationship Id="rId34" Type="http://schemas.openxmlformats.org/officeDocument/2006/relationships/image" Target="../media/image142.png"/><Relationship Id="rId7" Type="http://schemas.openxmlformats.org/officeDocument/2006/relationships/slide" Target="slide27.xml"/><Relationship Id="rId12" Type="http://schemas.openxmlformats.org/officeDocument/2006/relationships/slide" Target="slide11.xml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4.png"/><Relationship Id="rId20" Type="http://schemas.openxmlformats.org/officeDocument/2006/relationships/image" Target="../media/image128.jpe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51.png"/><Relationship Id="rId40" Type="http://schemas.openxmlformats.org/officeDocument/2006/relationships/image" Target="../media/image143.png"/><Relationship Id="rId5" Type="http://schemas.openxmlformats.org/officeDocument/2006/relationships/slide" Target="slide24.xml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slide" Target="slide1.xml"/><Relationship Id="rId10" Type="http://schemas.openxmlformats.org/officeDocument/2006/relationships/slide" Target="slide18.xml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slide" Target="slide23.xml"/><Relationship Id="rId9" Type="http://schemas.openxmlformats.org/officeDocument/2006/relationships/slide" Target="slide2.xml"/><Relationship Id="rId14" Type="http://schemas.openxmlformats.org/officeDocument/2006/relationships/slide" Target="slide17.xml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8.png"/><Relationship Id="rId8" Type="http://schemas.openxmlformats.org/officeDocument/2006/relationships/slide" Target="slide10.xml"/><Relationship Id="rId3" Type="http://schemas.openxmlformats.org/officeDocument/2006/relationships/slide" Target="slide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13" Type="http://schemas.openxmlformats.org/officeDocument/2006/relationships/image" Target="../media/image436.png"/><Relationship Id="rId18" Type="http://schemas.openxmlformats.org/officeDocument/2006/relationships/image" Target="../media/image27.png"/><Relationship Id="rId3" Type="http://schemas.openxmlformats.org/officeDocument/2006/relationships/image" Target="../media/image485.png"/><Relationship Id="rId21" Type="http://schemas.openxmlformats.org/officeDocument/2006/relationships/image" Target="../media/image51.png"/><Relationship Id="rId7" Type="http://schemas.openxmlformats.org/officeDocument/2006/relationships/image" Target="../media/image457.png"/><Relationship Id="rId12" Type="http://schemas.openxmlformats.org/officeDocument/2006/relationships/image" Target="../media/image464.png"/><Relationship Id="rId17" Type="http://schemas.openxmlformats.org/officeDocument/2006/relationships/image" Target="../media/image140.png"/><Relationship Id="rId2" Type="http://schemas.openxmlformats.org/officeDocument/2006/relationships/image" Target="../media/image908.png"/><Relationship Id="rId16" Type="http://schemas.openxmlformats.org/officeDocument/2006/relationships/image" Target="../media/image444.jpe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0.jpeg"/><Relationship Id="rId11" Type="http://schemas.openxmlformats.org/officeDocument/2006/relationships/image" Target="../media/image912.jpeg"/><Relationship Id="rId5" Type="http://schemas.openxmlformats.org/officeDocument/2006/relationships/image" Target="../media/image85.png"/><Relationship Id="rId15" Type="http://schemas.openxmlformats.org/officeDocument/2006/relationships/image" Target="../media/image10.png"/><Relationship Id="rId23" Type="http://schemas.openxmlformats.org/officeDocument/2006/relationships/image" Target="../media/image52.jpeg"/><Relationship Id="rId10" Type="http://schemas.openxmlformats.org/officeDocument/2006/relationships/image" Target="../media/image911.jpeg"/><Relationship Id="rId19" Type="http://schemas.openxmlformats.org/officeDocument/2006/relationships/image" Target="../media/image62.png"/><Relationship Id="rId4" Type="http://schemas.openxmlformats.org/officeDocument/2006/relationships/image" Target="../media/image909.png"/><Relationship Id="rId9" Type="http://schemas.openxmlformats.org/officeDocument/2006/relationships/image" Target="../media/image910.png"/><Relationship Id="rId14" Type="http://schemas.openxmlformats.org/officeDocument/2006/relationships/image" Target="../media/image9.png"/><Relationship Id="rId22" Type="http://schemas.openxmlformats.org/officeDocument/2006/relationships/image" Target="../media/image19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919.jpeg"/><Relationship Id="rId18" Type="http://schemas.openxmlformats.org/officeDocument/2006/relationships/image" Target="../media/image924.jpeg"/><Relationship Id="rId3" Type="http://schemas.openxmlformats.org/officeDocument/2006/relationships/image" Target="../media/image914.png"/><Relationship Id="rId7" Type="http://schemas.openxmlformats.org/officeDocument/2006/relationships/slide" Target="slide1.xml"/><Relationship Id="rId12" Type="http://schemas.openxmlformats.org/officeDocument/2006/relationships/image" Target="../media/image918.jpeg"/><Relationship Id="rId17" Type="http://schemas.openxmlformats.org/officeDocument/2006/relationships/image" Target="../media/image923.jpeg"/><Relationship Id="rId2" Type="http://schemas.openxmlformats.org/officeDocument/2006/relationships/image" Target="../media/image913.png"/><Relationship Id="rId16" Type="http://schemas.openxmlformats.org/officeDocument/2006/relationships/image" Target="../media/image9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11" Type="http://schemas.openxmlformats.org/officeDocument/2006/relationships/image" Target="../media/image917.jpeg"/><Relationship Id="rId5" Type="http://schemas.openxmlformats.org/officeDocument/2006/relationships/image" Target="../media/image916.png"/><Relationship Id="rId15" Type="http://schemas.openxmlformats.org/officeDocument/2006/relationships/image" Target="../media/image921.jpeg"/><Relationship Id="rId10" Type="http://schemas.openxmlformats.org/officeDocument/2006/relationships/image" Target="../media/image52.jpeg"/><Relationship Id="rId19" Type="http://schemas.openxmlformats.org/officeDocument/2006/relationships/image" Target="../media/image925.jpeg"/><Relationship Id="rId4" Type="http://schemas.openxmlformats.org/officeDocument/2006/relationships/image" Target="../media/image915.png"/><Relationship Id="rId9" Type="http://schemas.openxmlformats.org/officeDocument/2006/relationships/image" Target="../media/image19.jpeg"/><Relationship Id="rId14" Type="http://schemas.openxmlformats.org/officeDocument/2006/relationships/image" Target="../media/image920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jpeg"/><Relationship Id="rId13" Type="http://schemas.openxmlformats.org/officeDocument/2006/relationships/image" Target="../media/image54.png"/><Relationship Id="rId18" Type="http://schemas.openxmlformats.org/officeDocument/2006/relationships/image" Target="../media/image935.jpeg"/><Relationship Id="rId26" Type="http://schemas.openxmlformats.org/officeDocument/2006/relationships/image" Target="../media/image52.jpeg"/><Relationship Id="rId3" Type="http://schemas.openxmlformats.org/officeDocument/2006/relationships/image" Target="../media/image3.png"/><Relationship Id="rId21" Type="http://schemas.openxmlformats.org/officeDocument/2006/relationships/image" Target="../media/image937.png"/><Relationship Id="rId7" Type="http://schemas.openxmlformats.org/officeDocument/2006/relationships/image" Target="../media/image929.png"/><Relationship Id="rId12" Type="http://schemas.openxmlformats.org/officeDocument/2006/relationships/image" Target="../media/image932.png"/><Relationship Id="rId17" Type="http://schemas.openxmlformats.org/officeDocument/2006/relationships/image" Target="../media/image934.png"/><Relationship Id="rId25" Type="http://schemas.openxmlformats.org/officeDocument/2006/relationships/image" Target="../media/image19.jpeg"/><Relationship Id="rId2" Type="http://schemas.openxmlformats.org/officeDocument/2006/relationships/image" Target="../media/image85.png"/><Relationship Id="rId16" Type="http://schemas.openxmlformats.org/officeDocument/2006/relationships/image" Target="../media/image409.png"/><Relationship Id="rId20" Type="http://schemas.openxmlformats.org/officeDocument/2006/relationships/image" Target="../media/image9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8.png"/><Relationship Id="rId11" Type="http://schemas.openxmlformats.org/officeDocument/2006/relationships/image" Target="../media/image97.png"/><Relationship Id="rId24" Type="http://schemas.openxmlformats.org/officeDocument/2006/relationships/image" Target="../media/image51.png"/><Relationship Id="rId5" Type="http://schemas.openxmlformats.org/officeDocument/2006/relationships/image" Target="../media/image927.jpeg"/><Relationship Id="rId15" Type="http://schemas.openxmlformats.org/officeDocument/2006/relationships/image" Target="../media/image933.png"/><Relationship Id="rId23" Type="http://schemas.openxmlformats.org/officeDocument/2006/relationships/slide" Target="slide1.xml"/><Relationship Id="rId10" Type="http://schemas.openxmlformats.org/officeDocument/2006/relationships/image" Target="../media/image346.png"/><Relationship Id="rId19" Type="http://schemas.openxmlformats.org/officeDocument/2006/relationships/image" Target="../media/image2.png"/><Relationship Id="rId4" Type="http://schemas.openxmlformats.org/officeDocument/2006/relationships/image" Target="../media/image926.png"/><Relationship Id="rId9" Type="http://schemas.openxmlformats.org/officeDocument/2006/relationships/image" Target="../media/image931.png"/><Relationship Id="rId14" Type="http://schemas.openxmlformats.org/officeDocument/2006/relationships/image" Target="../media/image56.png"/><Relationship Id="rId22" Type="http://schemas.openxmlformats.org/officeDocument/2006/relationships/image" Target="../media/image9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3" name="Folded Corner 32">
            <a:hlinkClick r:id="rId3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3" name="Rectangle 72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6" name="Rounded Rectangle 5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0" name="Folded Corner 19">
            <a:hlinkClick r:id="rId5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2" name="Folded Corner 21">
            <a:hlinkClick r:id="rId6" action="ppaction://hlinksldjump"/>
          </p:cNvPr>
          <p:cNvSpPr/>
          <p:nvPr/>
        </p:nvSpPr>
        <p:spPr>
          <a:xfrm>
            <a:off x="152401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4" name="Folded Corner 23">
            <a:hlinkClick r:id="rId7" action="ppaction://hlinksldjump"/>
          </p:cNvPr>
          <p:cNvSpPr/>
          <p:nvPr/>
        </p:nvSpPr>
        <p:spPr>
          <a:xfrm>
            <a:off x="5528198" y="416152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5" name="Folded Corner 24">
            <a:hlinkClick r:id="rId8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6" name="Folded Corner 25">
            <a:hlinkClick r:id="rId9" action="ppaction://hlinksldjump"/>
          </p:cNvPr>
          <p:cNvSpPr/>
          <p:nvPr/>
        </p:nvSpPr>
        <p:spPr>
          <a:xfrm>
            <a:off x="1990368" y="5519482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sp>
        <p:nvSpPr>
          <p:cNvPr id="27" name="Folded Corner 26">
            <a:hlinkClick r:id="rId10" action="ppaction://hlinksldjump"/>
          </p:cNvPr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8" name="Folded Corner 27">
            <a:hlinkClick r:id="rId11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1" name="Folded Corner 30">
            <a:hlinkClick r:id="rId12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2" name="Folded Corner 31">
            <a:hlinkClick r:id="rId13" action="ppaction://hlinksldjump"/>
          </p:cNvPr>
          <p:cNvSpPr/>
          <p:nvPr/>
        </p:nvSpPr>
        <p:spPr>
          <a:xfrm>
            <a:off x="554355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7" name="Folded Corner 36">
            <a:hlinkClick r:id="rId14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8" name="Folded Corner 37">
            <a:hlinkClick r:id="rId14" action="ppaction://hlinksldjump"/>
          </p:cNvPr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9" name="Folded Corner 38">
            <a:hlinkClick r:id="rId15" action="ppaction://hlinksldjump"/>
          </p:cNvPr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0" name="Rounded Rectangle 39">
            <a:hlinkClick r:id="rId16" action="ppaction://hlinkfile"/>
          </p:cNvPr>
          <p:cNvSpPr/>
          <p:nvPr/>
        </p:nvSpPr>
        <p:spPr>
          <a:xfrm>
            <a:off x="7315200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7" name="Rectangle 46"/>
          <p:cNvSpPr/>
          <p:nvPr/>
        </p:nvSpPr>
        <p:spPr>
          <a:xfrm>
            <a:off x="152401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1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مَرحَباً</a:t>
            </a:r>
            <a:r>
              <a:rPr lang="ar-EG" sz="1600" b="1" dirty="0">
                <a:latin typeface="Comic Sans MS"/>
              </a:rPr>
              <a:t>!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77523" y="1503660"/>
            <a:ext cx="199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أُريد أن أتَحدَث مَعَك</a:t>
            </a:r>
            <a:r>
              <a:rPr lang="en-GB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مُحادَثَة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40151" y="1549807"/>
            <a:ext cx="127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أَسئِلة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أنا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4327" y="2892810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عِنايَة الشَ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خ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صِيَ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0" y="4170660"/>
            <a:ext cx="1956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أَفعال </a:t>
            </a:r>
            <a:r>
              <a:rPr lang="en-GB" sz="1600" b="1" dirty="0">
                <a:latin typeface="Comic Sans MS"/>
              </a:rPr>
              <a:t>  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72100" y="2884291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كَلِمات بَسيطَة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يَومي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إِذهَب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أُريد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72100" y="4170660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وَصْف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أَش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أماكِن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تَسلِيَة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78611" y="5680555"/>
            <a:ext cx="1488663" cy="34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حَذ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ف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كَلِمَة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164" y="5610614"/>
            <a:ext cx="108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اِزالة </a:t>
            </a:r>
            <a:r>
              <a:rPr lang="ar-QA" sz="1600" b="1" dirty="0">
                <a:latin typeface="Arial" pitchFamily="34" charset="0"/>
              </a:rPr>
              <a:t>الجُملةِ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r>
              <a:rPr lang="ar-QA" sz="1600" b="1" dirty="0"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طَعام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اص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1" name="Picture 6" descr="السَّلامُ عَلَيْكُم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862" y="173691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4" descr="حَاوَرَ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4638" y="2002099"/>
            <a:ext cx="900000" cy="6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تحدثت على الهاتف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9951" y="1810026"/>
            <a:ext cx="895613" cy="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30" descr="أَنَا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38" y="306896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414" y="3177072"/>
            <a:ext cx="700216" cy="796059"/>
          </a:xfrm>
          <a:prstGeom prst="rect">
            <a:avLst/>
          </a:prstGeom>
        </p:spPr>
      </p:pic>
      <p:pic>
        <p:nvPicPr>
          <p:cNvPr id="117" name="Picture 18" descr="إِسْتَحَمّ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02" y="3238017"/>
            <a:ext cx="744291" cy="7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084" y="3284984"/>
            <a:ext cx="663690" cy="709893"/>
          </a:xfrm>
          <a:prstGeom prst="rect">
            <a:avLst/>
          </a:prstGeom>
        </p:spPr>
      </p:pic>
      <p:pic>
        <p:nvPicPr>
          <p:cNvPr id="119" name="Picture 16" descr="صغير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797" y="3085889"/>
            <a:ext cx="1027792" cy="10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Photo"/>
          <p:cNvSpPr>
            <a:spLocks noChangeAspect="1" noChangeArrowheads="1"/>
          </p:cNvSpPr>
          <p:nvPr/>
        </p:nvSpPr>
        <p:spPr bwMode="auto">
          <a:xfrm>
            <a:off x="744459" y="-117432"/>
            <a:ext cx="2014600" cy="201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513986"/>
            <a:ext cx="836240" cy="83624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91" y="4448324"/>
            <a:ext cx="874063" cy="900000"/>
          </a:xfrm>
          <a:prstGeom prst="rect">
            <a:avLst/>
          </a:prstGeom>
        </p:spPr>
      </p:pic>
      <p:pic>
        <p:nvPicPr>
          <p:cNvPr id="1032" name="Picture 8" descr="ذَهَبَت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5983" y="4403248"/>
            <a:ext cx="839819" cy="8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ذَهَبَ"/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912" y="4403248"/>
            <a:ext cx="838800" cy="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6" descr="اِنْتَهَى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61" y="58443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07" y="5877272"/>
            <a:ext cx="706829" cy="720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الوَقت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33" name="Picture 50" descr="music_1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8693" y="5638383"/>
            <a:ext cx="649764" cy="6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52" descr="الهاتف المحمول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074" y="6003636"/>
            <a:ext cx="567186" cy="56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56" descr="ball - netball, basket ball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4997" y="5829304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3633" y="1772816"/>
            <a:ext cx="1009650" cy="94297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7354978" y="1320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8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671375" y="512941"/>
            <a:ext cx="839208" cy="52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612" y="441663"/>
            <a:ext cx="750238" cy="7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7" y="4447274"/>
            <a:ext cx="1469136" cy="84124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Top page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33" y="1715594"/>
            <a:ext cx="1119656" cy="113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35" y="4509214"/>
            <a:ext cx="816864" cy="627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811" y="6078542"/>
            <a:ext cx="1304544" cy="505968"/>
          </a:xfrm>
          <a:prstGeom prst="rect">
            <a:avLst/>
          </a:prstGeom>
        </p:spPr>
      </p:pic>
      <p:pic>
        <p:nvPicPr>
          <p:cNvPr id="77" name="Picture 48" descr="the world"/>
          <p:cNvPicPr>
            <a:picLocks noChangeAspect="1" noChangeArrowheads="1"/>
          </p:cNvPicPr>
          <p:nvPr/>
        </p:nvPicPr>
        <p:blipFill rotWithShape="1">
          <a:blip r:embed="rId4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8" t="3704" r="6139" b="4641"/>
          <a:stretch/>
        </p:blipFill>
        <p:spPr bwMode="auto">
          <a:xfrm>
            <a:off x="4245769" y="5935745"/>
            <a:ext cx="652409" cy="6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2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70" y="3264103"/>
            <a:ext cx="540360" cy="5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479461" y="3189828"/>
            <a:ext cx="760572" cy="74090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260746" y="15144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8684" y="191879"/>
            <a:ext cx="139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olded Corner 91">
            <a:hlinkClick r:id="rId2" action="ppaction://hlinksldjump"/>
          </p:cNvPr>
          <p:cNvSpPr/>
          <p:nvPr/>
        </p:nvSpPr>
        <p:spPr>
          <a:xfrm>
            <a:off x="7398547" y="5574092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2" name="Rectangle 121"/>
          <p:cNvSpPr/>
          <p:nvPr/>
        </p:nvSpPr>
        <p:spPr>
          <a:xfrm>
            <a:off x="7381614" y="419859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حلِيب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02601" y="291142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شاي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62679" y="291582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خُبْز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68146" y="286556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خُبْز أسْوَد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أُومْليت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8547" y="28640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زَبِد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20975" y="42075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زَبادي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بَيْض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شَبَّاتي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27038" y="555213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طَماطِم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29922" y="1507122"/>
            <a:ext cx="1705974" cy="1159877"/>
            <a:chOff x="1929922" y="1507122"/>
            <a:chExt cx="1705974" cy="1159877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7122"/>
              <a:ext cx="1600200" cy="1159877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9922" y="1507123"/>
              <a:ext cx="17059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الفُطور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9812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مَوْز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1" name="Picture 10" descr="breakfast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20" y="1821014"/>
            <a:ext cx="874800" cy="8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671" y="1918452"/>
            <a:ext cx="668658" cy="668658"/>
          </a:xfrm>
          <a:prstGeom prst="rect">
            <a:avLst/>
          </a:prstGeom>
        </p:spPr>
      </p:pic>
      <p:sp>
        <p:nvSpPr>
          <p:cNvPr id="3" name="AutoShape 2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3491" y="1734591"/>
            <a:ext cx="845985" cy="966191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5545784" y="150712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582" y="4516867"/>
            <a:ext cx="766337" cy="766337"/>
          </a:xfrm>
          <a:prstGeom prst="rect">
            <a:avLst/>
          </a:prstGeom>
        </p:spPr>
      </p:pic>
      <p:pic>
        <p:nvPicPr>
          <p:cNvPr id="1036" name="Picture 12" descr="طَمَاطِم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648" y="5721416"/>
            <a:ext cx="1116097" cy="11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171" y="5909116"/>
            <a:ext cx="740698" cy="74069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914" y="4443679"/>
            <a:ext cx="973470" cy="973470"/>
          </a:xfrm>
          <a:prstGeom prst="rect">
            <a:avLst/>
          </a:prstGeom>
        </p:spPr>
      </p:pic>
      <p:pic>
        <p:nvPicPr>
          <p:cNvPr id="120" name="Picture 24" descr="شَايْ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5506" y="3196294"/>
            <a:ext cx="819413" cy="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19" y="3047291"/>
            <a:ext cx="1047169" cy="1047169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7371" y="2867854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قَهْوَة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38" name="Picture 14" descr="خُبْز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578" y="2905431"/>
            <a:ext cx="1268994" cy="12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662" y="4292575"/>
            <a:ext cx="1066897" cy="1066897"/>
          </a:xfrm>
          <a:prstGeom prst="rect">
            <a:avLst/>
          </a:prstGeom>
        </p:spPr>
      </p:pic>
      <p:pic>
        <p:nvPicPr>
          <p:cNvPr id="1042" name="Picture 18" descr="french omelette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38" y="4504470"/>
            <a:ext cx="870046" cy="8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911" y="4629741"/>
            <a:ext cx="704543" cy="704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736" y="3120944"/>
            <a:ext cx="938199" cy="938199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7394140" y="417056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بَسْكَويت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44" name="Picture 20" descr="butter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8" y="3192295"/>
            <a:ext cx="997755" cy="99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/>
          <p:cNvSpPr txBox="1"/>
          <p:nvPr/>
        </p:nvSpPr>
        <p:spPr>
          <a:xfrm>
            <a:off x="7394140" y="555895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611" y="1849532"/>
            <a:ext cx="778648" cy="778648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7274695" y="152287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طازِج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52814" y="557799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كْرواسّان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064" y="5853693"/>
            <a:ext cx="851541" cy="851541"/>
          </a:xfrm>
          <a:prstGeom prst="rect">
            <a:avLst/>
          </a:prstGeom>
        </p:spPr>
      </p:pic>
      <p:pic>
        <p:nvPicPr>
          <p:cNvPr id="70" name="Picture 2" descr="honey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30" y="5862856"/>
            <a:ext cx="832713" cy="83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63699" y="556907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6889" y="5794457"/>
            <a:ext cx="1009650" cy="9429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breakfast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فَواكِه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تُفَّاح</a:t>
            </a:r>
            <a:endParaRPr lang="en-US" sz="1600" b="1" dirty="0">
              <a:latin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مَوْز</a:t>
            </a:r>
            <a:endParaRPr lang="en-US" sz="1600" b="1" dirty="0">
              <a:latin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أفوكادو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تَمَر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جرايب فروت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عِنَب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بطِّيخ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لَيْمون أخضر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لَيْمون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مَنْجة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بَرقُوق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بُرْتُقال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فَراوِلة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إجَّاص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كيوِي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أَنناص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5626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كَرَز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5" name="Picture 20" descr="fr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388" y="1842214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847145"/>
            <a:ext cx="784621" cy="78462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535" y="1850965"/>
            <a:ext cx="740698" cy="740698"/>
          </a:xfrm>
          <a:prstGeom prst="rect">
            <a:avLst/>
          </a:prstGeom>
        </p:spPr>
      </p:pic>
      <p:pic>
        <p:nvPicPr>
          <p:cNvPr id="2050" name="Picture 2" descr="avocado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269" y="1918244"/>
            <a:ext cx="698831" cy="6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wis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6925" y="5849874"/>
            <a:ext cx="968650" cy="9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erry_1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0530" y="5975703"/>
            <a:ext cx="635008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125" y="5778677"/>
            <a:ext cx="921049" cy="921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53" y="5778677"/>
            <a:ext cx="871309" cy="871309"/>
          </a:xfrm>
          <a:prstGeom prst="rect">
            <a:avLst/>
          </a:prstGeom>
        </p:spPr>
      </p:pic>
      <p:pic>
        <p:nvPicPr>
          <p:cNvPr id="2056" name="Picture 8" descr="بَطِّيخ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45" y="4494669"/>
            <a:ext cx="874217" cy="8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es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79" y="3109891"/>
            <a:ext cx="852509" cy="8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 مَانْجُو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302" y="4465340"/>
            <a:ext cx="964168" cy="9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rape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6925" y="3109891"/>
            <a:ext cx="990982" cy="99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neapple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7319" y="4505638"/>
            <a:ext cx="840730" cy="8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133" y="4506720"/>
            <a:ext cx="838565" cy="838565"/>
          </a:xfrm>
          <a:prstGeom prst="rect">
            <a:avLst/>
          </a:prstGeom>
        </p:spPr>
      </p:pic>
      <p:pic>
        <p:nvPicPr>
          <p:cNvPr id="2066" name="Picture 18" descr="lemo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041" y="3191134"/>
            <a:ext cx="854693" cy="85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me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46" y="3119318"/>
            <a:ext cx="1003037" cy="10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rapefruit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5720" y="3213814"/>
            <a:ext cx="826334" cy="8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lum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825" y="4492333"/>
            <a:ext cx="821150" cy="8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fruit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olded Corner 73">
            <a:hlinkClick r:id="rId24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0" name="Folded Corner 129">
            <a:hlinkClick r:id="rId2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79512" y="285293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79512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خَضْراوات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فِلْفِل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بَدُنْجان</a:t>
            </a:r>
            <a:endParaRPr lang="en-GB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omic Sans MS"/>
                <a:cs typeface="Comic Sans MS"/>
              </a:defRPr>
            </a:lvl1pPr>
          </a:lstStyle>
          <a:p>
            <a:r>
              <a:rPr lang="ar-EG" sz="1400" b="1" dirty="0"/>
              <a:t>ذُرَة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كَرْنَب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قَرْنَبيط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فِلْفِل حارّ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كوسَة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جَزَر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بَطاطِص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بَصِل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فاصوليا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فُطْر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348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خِيَّار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فاصولِيا خَضْراء</a:t>
            </a:r>
            <a:endParaRPr lang="en-US" sz="1600" b="1" dirty="0">
              <a:latin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76" y="1888529"/>
            <a:ext cx="738366" cy="738366"/>
          </a:xfrm>
          <a:prstGeom prst="rect">
            <a:avLst/>
          </a:prstGeom>
        </p:spPr>
      </p:pic>
      <p:pic>
        <p:nvPicPr>
          <p:cNvPr id="6146" name="Picture 2" descr="بَطَاطِس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0994" y="1808153"/>
            <a:ext cx="970567" cy="9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bergine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7" y="1808152"/>
            <a:ext cx="822163" cy="8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315451" y="152786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طَماطِم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3" name="Picture 12" descr="طَمَاطِم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9" y="1776400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lick to enter file red pe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5074" y="4631084"/>
            <a:ext cx="641995" cy="64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IzODQ3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2704" y="4451525"/>
            <a:ext cx="892996" cy="89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classes/img/thumbnail.php?i=c2l6ZT0zMDAmcnV0YT0uLi8uLi9yZXBvc2l0b3Jpby9vcmlnaW5hbGVzLzIzMjM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7" y="4428027"/>
            <a:ext cx="884168" cy="8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0Mzg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323" y="4435396"/>
            <a:ext cx="964167" cy="9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classes/img/thumbnail.php?i=c2l6ZT0zMDAmcnV0YT0uLi8uLi9yZXBvc2l0b3Jpby9vcmlnaW5hbGVzLzI2MT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004" y="3122106"/>
            <a:ext cx="928667" cy="9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arasaac.org/classes/img/thumbnail.php?i=c2l6ZT0zMDAmcnV0YT0uLi8uLi9yZXBvc2l0b3Jpby9vcmlnaW5hbGVzLzI2Nzg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0304" y="3098434"/>
            <a:ext cx="964167" cy="9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arasaac.org/classes/img/thumbnail.php?i=c2l6ZT0zMDAmcnV0YT0uLi8uLi9yZXBvc2l0b3Jpby9vcmlnaW5hbGVzLzIzOTUz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040" y="3113053"/>
            <a:ext cx="865254" cy="8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arasaac.org/classes/img/thumbnail.php?i=c2l6ZT0zMDAmcnV0YT0uLi8uLi9yZXBvc2l0b3Jpby9vcmlnaW5hbGVzLzI3MDg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357" y="3157954"/>
            <a:ext cx="804288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arasaac.org/classes/img/thumbnail.php?i=c2l6ZT0zMDAmcnV0YT0uLi8uLi9yZXBvc2l0b3Jpby9vcmlnaW5hbGVzLzcxNTA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069" y="31750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arasaac.org/classes/img/thumbnail.php?i=c2l6ZT0zMDAmcnV0YT0uLi8uLi9yZXBvc2l0b3Jpby9vcmlnaW5hbGVzLzQ2NjE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427" y="4482597"/>
            <a:ext cx="782060" cy="7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mushroom_1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357" y="5908444"/>
            <a:ext cx="831236" cy="8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://arasaac.org/classes/img/thumbnail.php?i=c2l6ZT0zMDAmcnV0YT0uLi8uLi9yZXBvc2l0b3Jpby9vcmlnaW5hbGVzLzI4NDc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97" y="5877413"/>
            <a:ext cx="799899" cy="7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vegetables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olded Corner 69">
            <a:hlinkClick r:id="rId23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329244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بُرْتُقال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لِمونادا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514" y="1898693"/>
            <a:ext cx="733053" cy="73305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15200" y="149558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كولا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108" y="1804144"/>
            <a:ext cx="797074" cy="797074"/>
          </a:xfrm>
          <a:prstGeom prst="rect">
            <a:avLst/>
          </a:prstGeom>
        </p:spPr>
      </p:pic>
      <p:pic>
        <p:nvPicPr>
          <p:cNvPr id="3074" name="Picture 2" descr="orangeade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739" y="1823187"/>
            <a:ext cx="800522" cy="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ink with straw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8814" y="1855353"/>
            <a:ext cx="745865" cy="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Fizzy drinks</a:t>
            </a:r>
            <a:endParaRPr lang="en-US" b="1" dirty="0"/>
          </a:p>
        </p:txBody>
      </p:sp>
      <p:sp>
        <p:nvSpPr>
          <p:cNvPr id="48" name="Folded Corner 4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Rectangle 5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Folded Corner 57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6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6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olded Corner 45">
            <a:hlinkClick r:id="rId1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قَهوة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شاي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شوكولاطا ساخِن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حَليب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ماء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melon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mango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plum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strawberry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kiwi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pineapple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Rectangle 93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3751638" y="5553064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altLang="en-US" sz="6000" b="1" dirty="0">
                <a:solidFill>
                  <a:srgbClr val="212121"/>
                </a:solidFill>
                <a:latin typeface="inherit"/>
              </a:rPr>
              <a:t>و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7" name="Folded Corner 96">
            <a:hlinkClick r:id="rId2" action="ppaction://hlinksldjump"/>
          </p:cNvPr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39882" y="2867685"/>
            <a:ext cx="173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وَصف المشْروبات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Folded Corner 98">
            <a:hlinkClick r:id="rId3" action="ppaction://hlinksldjump"/>
          </p:cNvPr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152401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عصير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1" name="Folded Corner 100">
            <a:hlinkClick r:id="rId4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3" name="Folded Corner 10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حليب مَخفوق</a:t>
            </a:r>
            <a:endParaRPr lang="en-US" sz="1600" b="1" dirty="0">
              <a:latin typeface="Comic Sans MS"/>
            </a:endParaRP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07" name="Folded Corner 106">
            <a:hlinkClick r:id="rId6" action="ppaction://hlinksldjump"/>
          </p:cNvPr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64300" y="1503660"/>
              <a:ext cx="1377742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مَشْروب</a:t>
              </a:r>
              <a:endParaRPr lang="en-US" sz="1600" b="1" dirty="0">
                <a:latin typeface="Comic Sans MS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010368" y="557018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مَع</a:t>
            </a:r>
            <a:endParaRPr lang="en-US" sz="1400" b="1" dirty="0">
              <a:solidFill>
                <a:srgbClr val="000000"/>
              </a:solidFill>
              <a:latin typeface="Comic Sans MS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064" y="5932090"/>
            <a:ext cx="737581" cy="73758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177323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بَعض</a:t>
            </a:r>
            <a:r>
              <a:rPr lang="en-US" sz="1400" b="1" dirty="0">
                <a:latin typeface="Comic Sans MS"/>
              </a:rPr>
              <a:t> </a:t>
            </a: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27" y="5954998"/>
            <a:ext cx="681775" cy="681775"/>
          </a:xfrm>
          <a:prstGeom prst="rect">
            <a:avLst/>
          </a:prstGeom>
        </p:spPr>
      </p:pic>
      <p:pic>
        <p:nvPicPr>
          <p:cNvPr id="93" name="Picture 22" descr="عَصِير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78" y="3414146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4" descr="شَايْ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512" y="3206003"/>
            <a:ext cx="601531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6" descr="مَاء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535" y="3436140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600" y="1673111"/>
            <a:ext cx="1047169" cy="1047169"/>
          </a:xfrm>
          <a:prstGeom prst="rect">
            <a:avLst/>
          </a:prstGeom>
        </p:spPr>
      </p:pic>
      <p:pic>
        <p:nvPicPr>
          <p:cNvPr id="118" name="Picture 24" descr="شَايْ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657" y="1791957"/>
            <a:ext cx="819413" cy="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شُوكُولاَتَة سَاخِنَة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157" y="1714344"/>
            <a:ext cx="927785" cy="9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lk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770" y="3228494"/>
            <a:ext cx="727834" cy="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015" y="3163990"/>
            <a:ext cx="841565" cy="841565"/>
          </a:xfrm>
          <a:prstGeom prst="rect">
            <a:avLst/>
          </a:prstGeom>
        </p:spPr>
      </p:pic>
      <p:pic>
        <p:nvPicPr>
          <p:cNvPr id="122" name="Picture 22" descr="عَصِير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511" y="1859767"/>
            <a:ext cx="745257" cy="7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juice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004" y="4434714"/>
            <a:ext cx="942294" cy="9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حَلِيب مَخفُوق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758" y="4467999"/>
            <a:ext cx="857821" cy="8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drink with straw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430" y="4532928"/>
            <a:ext cx="745865" cy="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780" y="4599851"/>
            <a:ext cx="635000" cy="635000"/>
          </a:xfrm>
          <a:prstGeom prst="rect">
            <a:avLst/>
          </a:prstGeom>
        </p:spPr>
      </p:pic>
      <p:pic>
        <p:nvPicPr>
          <p:cNvPr id="105" name="Picture 20" descr="frui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52" y="4505521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drinks</a:t>
            </a:r>
            <a:endParaRPr lang="en-US" b="1" dirty="0"/>
          </a:p>
        </p:txBody>
      </p:sp>
      <p:sp>
        <p:nvSpPr>
          <p:cNvPr id="119" name="Folded Corner 11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0" name="Rectangle 11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1" name="Rectangle 12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Folded Corner 125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/>
          <p:cNvSpPr/>
          <p:nvPr/>
        </p:nvSpPr>
        <p:spPr>
          <a:xfrm>
            <a:off x="7354978" y="4181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Folded Corner 76">
            <a:hlinkClick r:id="rId2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نكهة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35740" y="15235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مَوْز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أناناص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ليمون أخضر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730042" y="153230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شوكولاطة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3442" y="286217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تَمْر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نَعْناع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735488" y="291880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الطُّفِّي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ليمون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042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فراوِلة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81200" y="42648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كَرَز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765812" y="42559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خوخ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160" y="1692814"/>
            <a:ext cx="674640" cy="6746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424" y="1873116"/>
            <a:ext cx="740698" cy="74069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690" y="1790294"/>
            <a:ext cx="875044" cy="875044"/>
          </a:xfrm>
          <a:prstGeom prst="rect">
            <a:avLst/>
          </a:prstGeom>
        </p:spPr>
      </p:pic>
      <p:pic>
        <p:nvPicPr>
          <p:cNvPr id="1028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285" y="1765808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742" y="1873116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lime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46" y="3119318"/>
            <a:ext cx="1003037" cy="10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8" descr="lemo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041" y="3191134"/>
            <a:ext cx="854693" cy="85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6" descr="pineapp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6374" y="4467210"/>
            <a:ext cx="840730" cy="8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frui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521" y="3200733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0MDA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555" y="4278055"/>
            <a:ext cx="1160762" cy="11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herry_1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336" y="4606907"/>
            <a:ext cx="635008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6" descr="peach_1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0933" y="4525139"/>
            <a:ext cx="864447" cy="86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IxOTgy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026" y="3152632"/>
            <a:ext cx="8656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" descr="dates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66" y="3139356"/>
            <a:ext cx="852509" cy="8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I4Njc5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443" y="1842214"/>
            <a:ext cx="754746" cy="7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5571231" y="15416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زبيب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flavour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3" name="Folded Corner 92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Folded Corner 65">
            <a:hlinkClick r:id="rId2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001452" y="14728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مُخَفَّق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بالْمَوز</a:t>
            </a:r>
            <a:endParaRPr lang="en-US" sz="1600" b="1" dirty="0">
              <a:latin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بالْفراوِلة</a:t>
            </a:r>
            <a:endParaRPr lang="en-US" sz="16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بالشوكولاطَة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524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3" name="Picture 8" descr="حَلِيب مَخفُوق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1021" y="1752287"/>
            <a:ext cx="857821" cy="8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782" y="2051504"/>
            <a:ext cx="469467" cy="4694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891" y="2060903"/>
            <a:ext cx="469467" cy="4694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658" y="1902047"/>
            <a:ext cx="702824" cy="70282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2071386"/>
            <a:ext cx="469467" cy="469467"/>
          </a:xfrm>
          <a:prstGeom prst="rect">
            <a:avLst/>
          </a:prstGeom>
        </p:spPr>
      </p:pic>
      <p:pic>
        <p:nvPicPr>
          <p:cNvPr id="66" name="Picture 6" descr="http://arasaac.org/classes/img/thumbnail.php?i=c2l6ZT0zMDAmcnV0YT0uLi8uLi9yZXBvc2l0b3Jpby9vcmlnaW5hbGVzLzI0MDA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445" y="1910763"/>
            <a:ext cx="725386" cy="7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671" y="2092550"/>
            <a:ext cx="469467" cy="469467"/>
          </a:xfrm>
          <a:prstGeom prst="rect">
            <a:avLst/>
          </a:prstGeom>
        </p:spPr>
      </p:pic>
      <p:pic>
        <p:nvPicPr>
          <p:cNvPr id="70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977" y="1975068"/>
            <a:ext cx="719178" cy="71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milkshake</a:t>
            </a:r>
            <a:endParaRPr lang="en-US" b="1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Folded Corner 70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olded Corner 49">
            <a:hlinkClick r:id="rId11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بورجَر مع الْبَطاطِس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بيتْزا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دجاج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وَجَبات سريعة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وجْبة خَفيفة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314479" y="289531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sweets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سمك مع البطاطِس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71900" y="1512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بطاطِس مقْلِيَّة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مَلْفوف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I1Mjc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383" y="3237908"/>
            <a:ext cx="726554" cy="72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5307" y="1824275"/>
            <a:ext cx="797792" cy="72142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515" y="2022544"/>
            <a:ext cx="655940" cy="5931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211960" y="3246319"/>
            <a:ext cx="809158" cy="835584"/>
            <a:chOff x="4211960" y="3246319"/>
            <a:chExt cx="809158" cy="835584"/>
          </a:xfrm>
        </p:grpSpPr>
        <p:pic>
          <p:nvPicPr>
            <p:cNvPr id="3076" name="Picture 4" descr="http://arasaac.org/classes/img/thumbnail.php?i=c2l6ZT0zMDAmcnV0YT0uLi8uLi9yZXBvc2l0b3Jpby9vcmlnaW5hbGVzLzY1MDIucG5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246319"/>
              <a:ext cx="809158" cy="809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arasaac.org/classes/img/thumbnail.php?i=c2l6ZT0zMDAmcnV0YT0uLi8uLi9yZXBvc2l0b3Jpby9vcmlnaW5hbGVzLzI1MDUucG5n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148" y="3492941"/>
              <a:ext cx="588962" cy="58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http://arasaac.org/classes/img/thumbnail.php?i=c2l6ZT0zMDAmcnV0YT0uLi8uLi9yZXBvc2l0b3Jpby9vcmlnaW5hbGVzLzg2NTM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0339" y="1844974"/>
            <a:ext cx="737329" cy="7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repositorio/thumbs/10/200/2/24817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625" y="1654317"/>
            <a:ext cx="1122149" cy="11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rasaac.org/repositorio/thumbs/10/200/2/2349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176" y="3176353"/>
            <a:ext cx="774805" cy="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asaac.org/repositorio/thumbs/10/200/1/16581.pn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16" y="3256613"/>
            <a:ext cx="781987" cy="78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arasaac.org/repositorio/thumbs/10/200/1/16463.pn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91769">
            <a:off x="5863764" y="3009282"/>
            <a:ext cx="1025286" cy="10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lh3.googleusercontent.com/--ZAXL9Q35Zk/V1f9v-xXutI/AAAAAAAAAPs/lyIrw-6xNwAZ2IhT-LzMMJa95a-8xEshQ/s346/snack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224" y="4265454"/>
            <a:ext cx="1451636" cy="14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33260" y="42134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>
                <a:latin typeface="Comic Sans MS"/>
              </a:rPr>
              <a:t>الْوَجَبات الْخَفيفَة / حَلْوَى البُودِنغ</a:t>
            </a:r>
            <a:endParaRPr lang="en-US" sz="1600" b="1" dirty="0">
              <a:latin typeface="Comic Sans M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Fast food</a:t>
            </a:r>
            <a:endParaRPr lang="en-US" b="1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Rectangle 7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Folded Corner 76">
            <a:hlinkClick r:id="rId1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lded Corner 60">
            <a:hlinkClick r:id="rId16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617884" y="555293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الْغَداء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ملفوف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سمك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71900" y="559337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الخُضَر</a:t>
            </a:r>
            <a:endParaRPr lang="en-US" sz="1400" b="1" dirty="0">
              <a:latin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499548" y="2892137"/>
            <a:ext cx="1751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أُرْز مع الدَّجاج</a:t>
            </a:r>
            <a:endParaRPr lang="en-US" sz="1600" b="1" dirty="0">
              <a:latin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سلَطة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حَساء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حساء الدَّجاج</a:t>
            </a:r>
            <a:endParaRPr lang="en-US" sz="1600" b="1" dirty="0">
              <a:latin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حَساء الطَّماطِم</a:t>
            </a:r>
            <a:endParaRPr lang="en-US" sz="1600" b="1" dirty="0">
              <a:latin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طَبَق فاصولِيا</a:t>
            </a:r>
            <a:endParaRPr lang="en-US" sz="1600" b="1" dirty="0">
              <a:latin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دجاج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جُبْنة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الْفُطْر</a:t>
            </a:r>
            <a:endParaRPr lang="en-US" sz="14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الدَّجاج</a:t>
            </a:r>
            <a:endParaRPr lang="en-US" sz="1400" b="1" dirty="0">
              <a:latin typeface="Comic Sans MS"/>
            </a:endParaRPr>
          </a:p>
        </p:txBody>
      </p:sp>
      <p:pic>
        <p:nvPicPr>
          <p:cNvPr id="71" name="Picture 8" descr="lunch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723" y="1769170"/>
            <a:ext cx="873482" cy="8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rasaac.org/classes/img/thumbnail.php?i=c2l6ZT0zMDAmcnV0YT0uLi8uLi9yZXBvc2l0b3Jpby9vcmlnaW5hbGVzLzE2NTgx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5173" y="1829116"/>
            <a:ext cx="889001" cy="8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شَبَّاتي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835" y="1754840"/>
            <a:ext cx="973470" cy="973470"/>
          </a:xfrm>
          <a:prstGeom prst="rect">
            <a:avLst/>
          </a:prstGeom>
        </p:spPr>
      </p:pic>
      <p:pic>
        <p:nvPicPr>
          <p:cNvPr id="1028" name="Picture 4" descr="Click to enter file tun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094" y="1765240"/>
            <a:ext cx="841834" cy="8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أُرز مع اللَّحم</a:t>
            </a:r>
            <a:endParaRPr lang="en-US" sz="1600" b="1" dirty="0">
              <a:latin typeface="Comic Sans MS"/>
            </a:endParaRPr>
          </a:p>
        </p:txBody>
      </p:sp>
      <p:pic>
        <p:nvPicPr>
          <p:cNvPr id="100" name="Picture 6" descr="rice with meat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9353" y="3073400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cken soup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024" y="4442044"/>
            <a:ext cx="830529" cy="8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 دجاج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485" y="3239136"/>
            <a:ext cx="747710" cy="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أَرُزْ وَدَجاج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532" y="3138845"/>
            <a:ext cx="1010940" cy="10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getables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758" y="4498649"/>
            <a:ext cx="810168" cy="81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sh soup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962" y="5804977"/>
            <a:ext cx="855326" cy="8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10" y="4459427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414" y="5791200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145" y="5912546"/>
            <a:ext cx="546100" cy="546100"/>
          </a:xfrm>
          <a:prstGeom prst="rect">
            <a:avLst/>
          </a:prstGeom>
        </p:spPr>
      </p:pic>
      <p:pic>
        <p:nvPicPr>
          <p:cNvPr id="104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413" y="4401438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2" descr="طَمَاطِم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094" y="4453331"/>
            <a:ext cx="600201" cy="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452" y="5814201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ushroom_1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477" y="5862324"/>
            <a:ext cx="626782" cy="6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I5MTQ0LnBuZw==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21855">
            <a:off x="591821" y="3216143"/>
            <a:ext cx="740452" cy="7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arasaac.org/classes/img/thumbnail.php?i=c2l6ZT0zMDAmcnV0YT0uLi8uLi9yZXBvc2l0b3Jpby9vcmlnaW5hbGVzLzMyOTQ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41" y="3156049"/>
            <a:ext cx="936890" cy="9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lunch</a:t>
            </a:r>
            <a:endParaRPr lang="en-US" b="1" dirty="0"/>
          </a:p>
        </p:txBody>
      </p:sp>
      <p:sp>
        <p:nvSpPr>
          <p:cNvPr id="96" name="Folded Corner 9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Folded Corner 109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lh3.googleusercontent.com/-FY8Rbtvt_1E/V50Tfmr9y1I/AAAAAAAAAnE/0NsATCc_7S0o3_krN2jy7vGVwRMTiGoRg/s346/Falafel.jpg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01" y="4317769"/>
            <a:ext cx="1134632" cy="113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335740" y="424249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فلافل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Folded Corner 90">
            <a:hlinkClick r:id="rId23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5419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لَحم بَقَر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005677" y="28651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جَراد البَحْر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200" y="283786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سَمَك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كُوَيْرات كُفْتة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85077" y="151347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دَجاج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2517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لَحْم غَنَم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71422" y="28926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سمك مقْلي</a:t>
            </a:r>
            <a:endParaRPr lang="en-US" sz="1400" b="1" dirty="0">
              <a:latin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Y5NjE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669" y="1805635"/>
            <a:ext cx="825221" cy="8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 دجاج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145" y="1835668"/>
            <a:ext cx="747710" cy="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asaac.org/classes/img/thumbnail.php?i=c2l6ZT0zMDAmcnV0YT0uLi8uLi9yZXBvc2l0b3Jpby9vcmlnaW5hbGVzLzI1NjMw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655" y="1794487"/>
            <a:ext cx="785195" cy="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I4MjIz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110" y="1757865"/>
            <a:ext cx="872991" cy="87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lick to enter file tuna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6" y="3120566"/>
            <a:ext cx="841834" cy="8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ck to enter file lob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837" y="3279635"/>
            <a:ext cx="682765" cy="6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ick to enter file meatball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8" y="3092550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Y1MDI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0876" y="3192915"/>
            <a:ext cx="790707" cy="79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Meat and fish</a:t>
            </a:r>
            <a:endParaRPr lang="en-US" b="1" dirty="0"/>
          </a:p>
        </p:txBody>
      </p:sp>
      <p:sp>
        <p:nvSpPr>
          <p:cNvPr id="74" name="Folded Corner 7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olded Corner 54">
            <a:hlinkClick r:id="rId14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3246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63094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53794" y="148478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159749" y="42044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5627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64551" y="421298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37719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2044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53400" y="147579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91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914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أنا أُحِب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65498" y="1503660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! </a:t>
            </a:r>
            <a:r>
              <a:rPr lang="ar-QA" sz="1600" b="1" dirty="0">
                <a:latin typeface="Comic Sans MS"/>
              </a:rPr>
              <a:t>إنّه 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ق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35570" y="1531341"/>
            <a:ext cx="138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إِنَ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ه ح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22016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تَق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الطَ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عام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914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1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862959" y="4227852"/>
            <a:ext cx="168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 فَعَل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ت؟ 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81400" y="2861846"/>
            <a:ext cx="1929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ح وَج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93956" y="4238908"/>
            <a:ext cx="171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أَخَذت بِما فيه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كِفايَة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1520" y="4271309"/>
            <a:ext cx="1446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</a:t>
            </a:r>
            <a:r>
              <a:rPr lang="ar-EG" sz="1600" b="1" dirty="0">
                <a:latin typeface="Arial" pitchFamily="34" charset="0"/>
              </a:rPr>
              <a:t>ذا لِ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08674" y="2868355"/>
            <a:ext cx="1821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هَل أستط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حُصول على مَش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وب</a:t>
            </a:r>
            <a:r>
              <a:rPr lang="ar-EG" sz="1600" b="1" dirty="0">
                <a:latin typeface="Comic Sans MS"/>
              </a:rPr>
              <a:t>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3185" y="2844112"/>
            <a:ext cx="1704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أَس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تط</a:t>
            </a:r>
            <a:r>
              <a:rPr lang="ar-EG" sz="1600" b="1" dirty="0">
                <a:latin typeface="Arial" pitchFamily="34" charset="0"/>
              </a:rPr>
              <a:t>~</a:t>
            </a:r>
            <a:r>
              <a:rPr lang="ar-QA" sz="1600" b="1" dirty="0">
                <a:latin typeface="Arial" pitchFamily="34" charset="0"/>
              </a:rPr>
              <a:t>يع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حُص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ول عَلى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مَز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59949" y="5542260"/>
            <a:ext cx="1796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إنَ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ه ب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ار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د جِداً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0" y="5542260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إنَ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ه 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اخِن جِداً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 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  <a:solidFill>
            <a:schemeClr val="bg1"/>
          </a:solidFill>
        </p:grpSpPr>
        <p:sp>
          <p:nvSpPr>
            <p:cNvPr id="89" name="Rectangle 88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662390" y="4230480"/>
              <a:ext cx="14006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أك</a:t>
              </a:r>
              <a:r>
                <a:rPr lang="ar-EG" sz="1600" b="1" dirty="0">
                  <a:latin typeface="Arial" pitchFamily="34" charset="0"/>
                </a:rPr>
                <a:t>َ</a:t>
              </a:r>
              <a:r>
                <a:rPr lang="ar-QA" sz="1600" b="1" dirty="0">
                  <a:latin typeface="Arial" pitchFamily="34" charset="0"/>
                </a:rPr>
                <a:t>ل 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287442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مِن فَض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شُكرا</a:t>
            </a:r>
            <a:r>
              <a:rPr lang="ar-EG" sz="1600" b="1" dirty="0">
                <a:latin typeface="Arial" pitchFamily="34" charset="0"/>
              </a:rPr>
              <a:t>ً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71900" y="5528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مَليء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69949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ارِغ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758" y="1747309"/>
            <a:ext cx="998142" cy="998142"/>
          </a:xfrm>
          <a:prstGeom prst="rect">
            <a:avLst/>
          </a:prstGeom>
        </p:spPr>
      </p:pic>
      <p:pic>
        <p:nvPicPr>
          <p:cNvPr id="2054" name="Picture 6" descr="spicy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6131" y="1973340"/>
            <a:ext cx="597460" cy="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بَكَى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804" y="1856624"/>
            <a:ext cx="569715" cy="5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حَزِين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296" y="1900585"/>
            <a:ext cx="659407" cy="6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488" y="1938464"/>
            <a:ext cx="764207" cy="669860"/>
          </a:xfrm>
          <a:prstGeom prst="rect">
            <a:avLst/>
          </a:prstGeom>
        </p:spPr>
      </p:pic>
      <p:pic>
        <p:nvPicPr>
          <p:cNvPr id="2062" name="Picture 14" descr="شُكْراً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864" y="3204106"/>
            <a:ext cx="789636" cy="7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شُكْراً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300" y="3218756"/>
            <a:ext cx="78840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مِنْ فَضْلِك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012" y="3144304"/>
            <a:ext cx="838436" cy="8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o wipe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8366" y="3216023"/>
            <a:ext cx="815552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شَرِبَ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299604"/>
            <a:ext cx="691200" cy="6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شَرِبَت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7720" y="3310221"/>
            <a:ext cx="689319" cy="68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أَكْثَر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09" y="3299604"/>
            <a:ext cx="655869" cy="6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525" y="4530537"/>
            <a:ext cx="672371" cy="986695"/>
          </a:xfrm>
          <a:prstGeom prst="rect">
            <a:avLst/>
          </a:prstGeom>
        </p:spPr>
      </p:pic>
      <p:sp>
        <p:nvSpPr>
          <p:cNvPr id="14" name="AutoShape 36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7577" y="4625204"/>
            <a:ext cx="635068" cy="635068"/>
          </a:xfrm>
          <a:prstGeom prst="rect">
            <a:avLst/>
          </a:prstGeom>
        </p:spPr>
      </p:pic>
      <p:pic>
        <p:nvPicPr>
          <p:cNvPr id="110" name="Picture 22" descr="شَرِبَ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227" y="4482465"/>
            <a:ext cx="820073" cy="8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587" y="4482465"/>
            <a:ext cx="820800" cy="820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31" y="5949280"/>
            <a:ext cx="704326" cy="704326"/>
          </a:xfrm>
          <a:prstGeom prst="rect">
            <a:avLst/>
          </a:prstGeom>
        </p:spPr>
      </p:pic>
      <p:pic>
        <p:nvPicPr>
          <p:cNvPr id="2086" name="Picture 38" descr="بَارِد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276" y="5967260"/>
            <a:ext cx="705600" cy="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47" y="5792550"/>
            <a:ext cx="881936" cy="881936"/>
          </a:xfrm>
          <a:prstGeom prst="rect">
            <a:avLst/>
          </a:prstGeom>
        </p:spPr>
      </p:pic>
      <p:pic>
        <p:nvPicPr>
          <p:cNvPr id="2090" name="Picture 42" descr="full_1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865" y="5787360"/>
            <a:ext cx="882000" cy="8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4671424"/>
            <a:ext cx="684798" cy="68479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6338" y="4444631"/>
            <a:ext cx="876409" cy="823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000" y="4634372"/>
            <a:ext cx="800100" cy="73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57" y="106939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109" name="Folded Corner 10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7" name="Folded Corner 116">
            <a:hlinkClick r:id="rId2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500" y="4314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7" name="Folded Corner 96">
            <a:hlinkClick r:id="rId29" action="ppaction://hlinksldjump"/>
          </p:cNvPr>
          <p:cNvSpPr/>
          <p:nvPr/>
        </p:nvSpPr>
        <p:spPr>
          <a:xfrm>
            <a:off x="7392630" y="5545169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7393108" y="55451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41" y="5814325"/>
            <a:ext cx="100965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431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816889" y="416911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وجبة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85482" y="425420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فطيرة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990" y="2870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سباكيتي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مَكَرونة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941334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أرزّ ودجاج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24010" y="1542288"/>
            <a:ext cx="1730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أَرزّ ودجاج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545784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بيتزا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528350" y="154228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122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كاري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97456" y="28515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مكرونة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14960"/>
            <a:ext cx="1062454" cy="1062454"/>
          </a:xfrm>
          <a:prstGeom prst="rect">
            <a:avLst/>
          </a:prstGeom>
        </p:spPr>
      </p:pic>
      <p:pic>
        <p:nvPicPr>
          <p:cNvPr id="2050" name="Picture 2" descr="meat pasty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003" y="4569242"/>
            <a:ext cx="705969" cy="7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te of spaghetti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660" y="3070632"/>
            <a:ext cx="988258" cy="9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sta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744" y="1821892"/>
            <a:ext cx="812488" cy="81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w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4300" y="1865294"/>
            <a:ext cx="848207" cy="8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بِيتْزَا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142" y="3315018"/>
            <a:ext cx="736996" cy="7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أَرُزْ وَدَجاج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519" y="1761654"/>
            <a:ext cx="1010940" cy="10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rice with meat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6936" y="3108828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0" y="1744458"/>
            <a:ext cx="1009650" cy="942975"/>
          </a:xfrm>
          <a:prstGeom prst="rect">
            <a:avLst/>
          </a:prstGeom>
        </p:spPr>
      </p:pic>
      <p:pic>
        <p:nvPicPr>
          <p:cNvPr id="2060" name="Picture 12" descr="http://arasaac.org/classes/img/thumbnail.php?i=c2l6ZT0zMDAmcnV0YT0uLi8uLi9yZXBvc2l0b3Jpby9vcmlnaW5hbGVzLzI1NDg2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259" y="3025413"/>
            <a:ext cx="1159052" cy="115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meal</a:t>
            </a:r>
            <a:endParaRPr lang="en-US" b="1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Folded Corner 70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Folded Corner 58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2831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حُلْوَة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بطاطا مهروسة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مشوية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Potato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سلطة بطاطس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97523"/>
            <a:ext cx="1255158" cy="1255158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71908"/>
            <a:ext cx="838200" cy="8382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810000" y="1512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مقلِية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I1MDU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7894" y="1714688"/>
            <a:ext cx="960666" cy="9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536" y="1682875"/>
            <a:ext cx="1060325" cy="10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classes/img/thumbnail.php?i=c2l6ZT0zMDAmcnV0YT0uLi8uLi9yZXBvc2l0b3Jpby9vcmlnaW5hbGVzLzI1Mzk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700" y="1825862"/>
            <a:ext cx="730292" cy="7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173" y="1879398"/>
            <a:ext cx="557837" cy="5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438" y="4509214"/>
            <a:ext cx="786554" cy="78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4MzQz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3412" y="4491429"/>
            <a:ext cx="759358" cy="7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potato</a:t>
            </a:r>
            <a:endParaRPr lang="en-US" b="1" dirty="0"/>
          </a:p>
        </p:txBody>
      </p:sp>
      <p:sp>
        <p:nvSpPr>
          <p:cNvPr id="55" name="Folded Corner 5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Folded Corner 59">
            <a:hlinkClick r:id="rId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olded Corner 50">
            <a:hlinkClick r:id="rId12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3771900" y="15265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مُتوسَّط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40122" y="152995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قصبة الشُّرب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80304" y="29049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سُكَّر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كَبير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كُوب خاص</a:t>
            </a:r>
            <a:endParaRPr lang="en-US" sz="1600" b="1" dirty="0">
              <a:latin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58271" y="156030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عُلْبة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صغير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بارِد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ساخِن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1720" y="1529952"/>
              <a:ext cx="1479836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زُجاجة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759" y="1859164"/>
            <a:ext cx="723900" cy="7239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3" y="3091145"/>
            <a:ext cx="927100" cy="9271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562148" y="152061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كَأْس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21828" y="28814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بِدون سُكَّر</a:t>
            </a:r>
            <a:endParaRPr lang="en-US" sz="1600" b="1" dirty="0">
              <a:latin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35587" y="28983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فِنْجان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455" y="1776829"/>
            <a:ext cx="897749" cy="8977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9684" y="1881983"/>
            <a:ext cx="714787" cy="71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191" y="3144270"/>
            <a:ext cx="1009994" cy="100999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763888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947" y="3206016"/>
            <a:ext cx="832584" cy="832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065" y="3077665"/>
            <a:ext cx="892314" cy="89231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771" y="3108538"/>
            <a:ext cx="892314" cy="89231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6336" y="3112046"/>
            <a:ext cx="876409" cy="82355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5673" y="4643655"/>
            <a:ext cx="1281083" cy="537650"/>
            <a:chOff x="295673" y="4643655"/>
            <a:chExt cx="1281083" cy="5376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2125690" y="4674520"/>
            <a:ext cx="1281083" cy="537650"/>
            <a:chOff x="295673" y="4643655"/>
            <a:chExt cx="1281083" cy="537650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3947817" y="4640233"/>
            <a:ext cx="1281083" cy="537650"/>
            <a:chOff x="295673" y="4643655"/>
            <a:chExt cx="1281083" cy="53765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1317095" y="4382383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705801" y="4496882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4111883" y="4471374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24" y="5798817"/>
            <a:ext cx="700771" cy="700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9" y="5921494"/>
            <a:ext cx="573980" cy="57398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561" y="1932506"/>
            <a:ext cx="650558" cy="65055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Describing drinks</a:t>
            </a:r>
            <a:endParaRPr lang="en-US" b="1" dirty="0"/>
          </a:p>
        </p:txBody>
      </p:sp>
      <p:sp>
        <p:nvSpPr>
          <p:cNvPr id="121" name="Folded Corner 12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2" name="Rectangle 12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3" name="Rectangle 12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Folded Corner 126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3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olded Corner 90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771900" y="419157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olded Corner 115">
            <a:hlinkClick r:id="rId2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3" action="ppaction://hlinksldjump"/>
          </p:cNvPr>
          <p:cNvSpPr/>
          <p:nvPr/>
        </p:nvSpPr>
        <p:spPr>
          <a:xfrm>
            <a:off x="3771900" y="2878723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>
            <a:hlinkClick r:id="rId4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1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وجْبة خفيفة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حَلْوى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dirty="0">
                <a:latin typeface="Comic Sans MS"/>
              </a:rPr>
              <a:t>آيس كريم</a:t>
            </a:r>
            <a:endParaRPr lang="en-US" sz="1400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كعكة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زبادي</a:t>
            </a:r>
            <a:endParaRPr lang="en-US" sz="1600" dirty="0">
              <a:latin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5783" y="288009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حَلوى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شيبس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71900" y="29056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فواكِه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57025" y="422117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26596" y="2911910"/>
            <a:ext cx="1292728" cy="58477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شوكولاطة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4551" y="419157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فطيرة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2865" y="42382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كعْكة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1665" y="418859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بَسْكَويت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ExMzg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5577" y="1882485"/>
            <a:ext cx="637246" cy="6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7702" y="1802179"/>
            <a:ext cx="895350" cy="93345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6476" y="1755573"/>
            <a:ext cx="895350" cy="933450"/>
          </a:xfrm>
          <a:prstGeom prst="rect">
            <a:avLst/>
          </a:prstGeom>
        </p:spPr>
      </p:pic>
      <p:pic>
        <p:nvPicPr>
          <p:cNvPr id="122" name="Picture 2" descr="http://arasaac.org/classes/img/thumbnail.php?i=c2l6ZT0zMDAmcnV0YT0uLi8uLi9yZXBvc2l0b3Jpby9vcmlnaW5hbGVzLzExMzg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3349" y="1882485"/>
            <a:ext cx="637246" cy="6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Q1NDMuanB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1633297"/>
            <a:ext cx="1033484" cy="103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0" descr="fruit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928" y="3238776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3970" y="3228804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676" y="3065445"/>
            <a:ext cx="1066897" cy="1066897"/>
          </a:xfrm>
          <a:prstGeom prst="rect">
            <a:avLst/>
          </a:prstGeom>
        </p:spPr>
      </p:pic>
      <p:pic>
        <p:nvPicPr>
          <p:cNvPr id="3080" name="Picture 8" descr="http://arasaac.org/classes/img/thumbnail.php?i=c2l6ZT0zMDAmcnV0YT0uLi8uLi9yZXBvc2l0b3Jpby9vcmlnaW5hbGVzLzkwNTU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0" y="3093077"/>
            <a:ext cx="1024142" cy="10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http://arasaac.org/repositorio/thumbs/10/200/2/23491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" y="3126939"/>
            <a:ext cx="774805" cy="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rasaac.org/classes/img/thumbnail.php?i=c2l6ZT0zMDAmcnV0YT0uLi8uLi9yZXBvc2l0b3Jpby9vcmlnaW5hbGVzLzEwMjM0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6476" y="4527146"/>
            <a:ext cx="716067" cy="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I1MjEyLnBuZw==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099" y="4581548"/>
            <a:ext cx="745394" cy="74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classes/img/thumbnail.php?i=c2l6ZT0zMDAmcnV0YT0uLi8uLi9yZXBvc2l0b3Jpby9vcmlnaW5hbGVzLzgzMTI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842" y="4573010"/>
            <a:ext cx="558210" cy="5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Snacks/</a:t>
            </a:r>
            <a:r>
              <a:rPr lang="en-US" dirty="0" err="1">
                <a:solidFill>
                  <a:srgbClr val="FF0000"/>
                </a:solidFill>
              </a:rPr>
              <a:t>pudd</a:t>
            </a:r>
            <a:endParaRPr lang="en-US" dirty="0"/>
          </a:p>
        </p:txBody>
      </p:sp>
      <p:sp>
        <p:nvSpPr>
          <p:cNvPr id="77" name="Folded Corner 7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353926" y="422117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07704" y="1503660"/>
            <a:ext cx="166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كيتشوب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مايونيز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فُلْفُل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كُحول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توابِل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007321" y="28714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مَرَق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مِلْح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حُمُّص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سُكَّر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Y1NDA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708" y="1818438"/>
            <a:ext cx="840637" cy="84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U1MDk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9095" y="1819244"/>
            <a:ext cx="781111" cy="7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829186"/>
            <a:ext cx="1010853" cy="806202"/>
          </a:xfrm>
          <a:prstGeom prst="rect">
            <a:avLst/>
          </a:prstGeom>
        </p:spPr>
      </p:pic>
      <p:pic>
        <p:nvPicPr>
          <p:cNvPr id="5126" name="Picture 6" descr="http://arasaac.org/classes/img/thumbnail.php?i=c2l6ZT0zMDAmcnV0YT0uLi8uLi9yZXBvc2l0b3Jpby9vcmlnaW5hbGVzLzI1MzM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4617" y="1791671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1NTc2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58" y="3165192"/>
            <a:ext cx="763962" cy="7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classes/img/thumbnail.php?i=c2l6ZT0zMDAmcnV0YT0uLi8uLi9yZXBvc2l0b3Jpby9vcmlnaW5hbGVzLzE2ODI3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410" y="3100533"/>
            <a:ext cx="1067879" cy="10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892" y="3106384"/>
            <a:ext cx="892314" cy="892314"/>
          </a:xfrm>
          <a:prstGeom prst="rect">
            <a:avLst/>
          </a:prstGeom>
        </p:spPr>
      </p:pic>
      <p:pic>
        <p:nvPicPr>
          <p:cNvPr id="5132" name="Picture 12" descr="http://arasaac.org/classes/img/thumbnail.php?i=c2l6ZT0zMDAmcnV0YT0uLi8uLi9yZXBvc2l0b3Jpby9vcmlnaW5hbGVzLzU2MD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901" y="4471516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/>
          <p:cNvGrpSpPr/>
          <p:nvPr/>
        </p:nvGrpSpPr>
        <p:grpSpPr>
          <a:xfrm>
            <a:off x="2407558" y="4592723"/>
            <a:ext cx="717787" cy="698448"/>
            <a:chOff x="6022852" y="1988840"/>
            <a:chExt cx="621592" cy="621198"/>
          </a:xfrm>
        </p:grpSpPr>
        <p:pic>
          <p:nvPicPr>
            <p:cNvPr id="96" name="Picture 6" descr="spicy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053" y="2092647"/>
              <a:ext cx="517391" cy="51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8" descr="بَكَى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852" y="1988840"/>
              <a:ext cx="493364" cy="49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http://arasaac.org/classes/img/thumbnail.php?i=c2l6ZT0zMDAmcnV0YT0uLi8uLi9yZXBvc2l0b3Jpby9vcmlnaW5hbGVzLzI5MTE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0F4F5"/>
              </a:clrFrom>
              <a:clrTo>
                <a:srgbClr val="F0F4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57" y="4468146"/>
            <a:ext cx="824786" cy="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sauces</a:t>
            </a:r>
            <a:endParaRPr lang="en-US" b="1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Folded Corner 72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lded Corner 60">
            <a:hlinkClick r:id="rId18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3247" y="2835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سَلَطة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طَماطِم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فَجَل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زَيتون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خِيَّار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كُرفس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lettuce</a:t>
            </a:r>
          </a:p>
        </p:txBody>
      </p:sp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1752600"/>
            <a:ext cx="863600" cy="8636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315200" y="14944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بصل الربيع</a:t>
            </a:r>
            <a:endParaRPr lang="en-US" sz="1600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00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فِلْفِل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شَمَنْدر أحْمَر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981200" y="4233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فِلْفِل حارّ</a:t>
            </a:r>
            <a:endParaRPr lang="en-US" sz="1600" dirty="0">
              <a:latin typeface="Comic Sans MS"/>
            </a:endParaRPr>
          </a:p>
        </p:txBody>
      </p:sp>
      <p:pic>
        <p:nvPicPr>
          <p:cNvPr id="63" name="Picture 10" descr="vegetables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2256" y="1752600"/>
            <a:ext cx="842616" cy="8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arasaac.org/classes/img/thumbnail.php?i=c2l6ZT0zMDAmcnV0YT0uLi8uLi9yZXBvc2l0b3Jpby9vcmlnaW5hbGVzLzI4NzQ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1982" y="1792406"/>
            <a:ext cx="899918" cy="89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2" descr="طَمَاطِم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3926" y="1693277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rasaac.org/classes/img/thumbnail.php?i=c2l6ZT0zMDAmcnV0YT0uLi8uLi9yZXBvc2l0b3Jpby9vcmlnaW5hbGVzLzg0OT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716" y="3203954"/>
            <a:ext cx="712419" cy="71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rasaac.org/classes/img/thumbnail.php?i=c2l6ZT0zMDAmcnV0YT0uLi8uLi9yZXBvc2l0b3Jpby9vcmlnaW5hbGVzLzI4NDc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409" y="3219472"/>
            <a:ext cx="798788" cy="7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I4Mzg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990" y="3213814"/>
            <a:ext cx="751902" cy="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arasaac.org/classes/img/thumbnail.php?i=c2l6ZT0zMDAmcnV0YT0uLi8uLi9yZXBvc2l0b3Jpby9vcmlnaW5hbGVzLzg2Nzg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647" y="3418611"/>
            <a:ext cx="484823" cy="4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arasaac.org/classes/img/thumbnail.php?i=c2l6ZT0zMDAmcnV0YT0uLi8uLi9yZXBvc2l0b3Jpby9vcmlnaW5hbGVzLzI0NDYucG5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374" y="3077773"/>
            <a:ext cx="890910" cy="89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arasaac.org/classes/img/thumbnail.php?i=c2l6ZT0zMDAmcnV0YT0uLi8uLi9yZXBvc2l0b3Jpby9vcmlnaW5hbGVzLzI2MzcwLnBuZw==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01" y="4575989"/>
            <a:ext cx="721112" cy="7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arasaac.org/classes/img/thumbnail.php?i=c2l6ZT0zMDAmcnV0YT0uLi8uLi9yZXBvc2l0b3Jpby9vcmlnaW5hbGVzLzQ2NjEucG5n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409" y="4654560"/>
            <a:ext cx="614263" cy="6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salad</a:t>
            </a:r>
            <a:endParaRPr lang="en-US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Folded Corner 63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عَصيرتُفَّاح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16629" y="2895336"/>
            <a:ext cx="1710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1600" b="1" dirty="0">
                <a:latin typeface="Arial" panose="020B0604020202020204" pitchFamily="34" charset="0"/>
              </a:rPr>
              <a:t>عَصير جرايب فروت</a:t>
            </a:r>
            <a:endParaRPr lang="en-GB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بُرْتُقال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9618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عِنَب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1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أناناص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30201" y="28924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طَماطِم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20" descr="fr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8743" y="1830719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2436" y="1819379"/>
            <a:ext cx="778648" cy="77864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188" y="3183037"/>
            <a:ext cx="778648" cy="77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216" y="1811302"/>
            <a:ext cx="876037" cy="876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089340"/>
            <a:ext cx="970186" cy="97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773" y="1735283"/>
            <a:ext cx="1004737" cy="100473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321828" y="151096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مِشْمِش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431" y="1659799"/>
            <a:ext cx="1111331" cy="1111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22" y="3006849"/>
            <a:ext cx="1071155" cy="1071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671" y="3160175"/>
            <a:ext cx="878425" cy="878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275" y="3373100"/>
            <a:ext cx="617984" cy="617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Juice</a:t>
            </a:r>
            <a:endParaRPr lang="en-US" b="1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Folded Corner 65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Folded Corner 55">
            <a:hlinkClick r:id="rId15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ded Corner 64">
            <a:hlinkClick r:id="rId2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56278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33800" y="28349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349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حمَّر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66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قَطَّع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solidFill>
            <a:srgbClr val="FF0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15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61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مزَج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810000" y="1490246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طَبَخ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حرَّك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15200" y="2895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قَلى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914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صرَّب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338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سكَب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قَشَّر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2600" y="5521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مُعِدَّات المطْبخ</a:t>
            </a:r>
            <a:endParaRPr lang="en-US" sz="12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400" y="5521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هُوَ/ هِيَ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لا تَحْرِقْه</a:t>
            </a:r>
            <a:endParaRPr lang="en-US" sz="1600" b="1" dirty="0">
              <a:latin typeface="Comic Sans MS"/>
            </a:endParaRPr>
          </a:p>
        </p:txBody>
      </p:sp>
      <p:pic>
        <p:nvPicPr>
          <p:cNvPr id="8194" name="Picture 2" descr="http://arasaac.org/classes/img/thumbnail.php?i=c2l6ZT0zMDAmcnV0YT0uLi8uLi9yZXBvc2l0b3Jpby9vcmlnaW5hbGVzLzIzNDIucG5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853021"/>
            <a:ext cx="700858" cy="7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200" y="1844489"/>
            <a:ext cx="764207" cy="669860"/>
          </a:xfrm>
          <a:prstGeom prst="rect">
            <a:avLst/>
          </a:prstGeom>
        </p:spPr>
      </p:pic>
      <p:pic>
        <p:nvPicPr>
          <p:cNvPr id="8196" name="Picture 4" descr="http://arasaac.org/classes/img/thumbnail.php?i=c2l6ZT0zMDAmcnV0YT0uLi8uLi9yZXBvc2l0b3Jpby9vcmlnaW5hbGVzLzkwODkucG5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01" y="1848289"/>
            <a:ext cx="728797" cy="72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rasaac.org/classes/img/thumbnail.php?i=c2l6ZT0zMDAmcnV0YT0uLi8uLi9yZXBvc2l0b3Jpby9vcmlnaW5hbGVzLzU5ODE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206" y="3169869"/>
            <a:ext cx="696061" cy="69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arasaac.org/classes/img/thumbnail.php?i=c2l6ZT0zMDAmcnV0YT0uLi8uLi9yZXBvc2l0b3Jpby9vcmlnaW5hbGVzLzU1Mzc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63615"/>
            <a:ext cx="786085" cy="7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arasaac.org/classes/img/thumbnail.php?i=c2l6ZT0zMDAmcnV0YT0uLi8uLi9yZXBvc2l0b3Jpby9vcmlnaW5hbGVzLzU5ODI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3070" y="3192592"/>
            <a:ext cx="757108" cy="7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arasaac.org/classes/img/thumbnail.php?i=c2l6ZT0zMDAmcnV0YT0uLi8uLi9yZXBvc2l0b3Jpby9vcmlnaW5hbGVzLzI0MjY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507" y="1828800"/>
            <a:ext cx="786697" cy="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arasaac.org/classes/img/thumbnail.php?i=c2l6ZT0zMDAmcnV0YT0uLi8uLi9yZXBvc2l0b3Jpby9vcmlnaW5hbGVzLzE3MTc1LnBuZw==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686" y="3163615"/>
            <a:ext cx="751628" cy="7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://arasaac.org/classes/img/thumbnail.php?i=c2l6ZT0zMDAmcnV0YT0uLi8uLi9yZXBvc2l0b3Jpby9vcmlnaW5hbGVzLzI1NTg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824" y="3183053"/>
            <a:ext cx="703874" cy="7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http://arasaac.org/classes/img/thumbnail.php?i=c2l6ZT0zMDAmcnV0YT0uLi8uLi9yZXBvc2l0b3Jpby9vcmlnaW5hbGVzLzQ3MTcucG5n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31" y="4549894"/>
            <a:ext cx="704337" cy="70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rasaac.org/classes/img/thumbnail.php?i=c2l6ZT0zMDAmcnV0YT0uLi8uLi9yZXBvc2l0b3Jpby9vcmlnaW5hbGVzLzYxOTY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6826" y="5761239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5" y="5761239"/>
            <a:ext cx="876409" cy="823551"/>
          </a:xfrm>
          <a:prstGeom prst="rect">
            <a:avLst/>
          </a:prstGeom>
        </p:spPr>
      </p:pic>
      <p:pic>
        <p:nvPicPr>
          <p:cNvPr id="8216" name="Picture 24" descr="http://arasaac.org/classes/img/thumbnail.php?i=c2l6ZT0zMDAmcnV0YT0uLi8uLi9yZXBvc2l0b3Jpby9vcmlnaW5hbGVzLzE2MTQ3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341" y="5846126"/>
            <a:ext cx="804460" cy="8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2" descr="it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74" y="5769918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Cooking words</a:t>
            </a:r>
            <a:endParaRPr lang="en-US" b="1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3" name="Folded Corner 9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مِلْعَقة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سِكِّين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شَوْكة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مِقْلاة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64551" y="55933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مصفاة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مِئزر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مَوْقِد الطَّبْخ</a:t>
            </a:r>
            <a:endParaRPr lang="en-US" sz="1600" b="1" dirty="0">
              <a:latin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ثَلاَّجة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مِقْلاة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صَحْن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مِغْسَلة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مَنْديل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مَنْديل الطَّاوِلة</a:t>
            </a:r>
            <a:endParaRPr lang="en-US" sz="1600" b="1" dirty="0">
              <a:latin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سُلْطانية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لَوح التَّقْطيع</a:t>
            </a:r>
            <a:endParaRPr lang="en-US" sz="14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1715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مَحَكَّة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كوب قِيَّاس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330" y="3302000"/>
            <a:ext cx="708670" cy="70867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53300" y="55809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casserole pot</a:t>
            </a:r>
          </a:p>
        </p:txBody>
      </p:sp>
      <p:pic>
        <p:nvPicPr>
          <p:cNvPr id="1026" name="Picture 2" descr="http://arasaac.org/classes/img/thumbnail.php?i=c2l6ZT0zMDAmcnV0YT0uLi8uLi9yZXBvc2l0b3Jpby9vcmlnaW5hbGVzLzIzNjI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263" y="1768055"/>
            <a:ext cx="932699" cy="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Q5Mz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037" y="17960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1OD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7763" y="1695010"/>
            <a:ext cx="907559" cy="9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I1NTg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6624" y="4424447"/>
            <a:ext cx="881785" cy="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MyMzE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697" y="1727979"/>
            <a:ext cx="957143" cy="9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arasaac.org/classes/img/thumbnail.php?i=c2l6ZT0zMDAmcnV0YT0uLi8uLi9yZXBvc2l0b3Jpby9vcmlnaW5hbGVzLzI0MDA1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73" y="3070873"/>
            <a:ext cx="1196327" cy="119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arasaac.org/classes/img/thumbnail.php?i=c2l6ZT0zMDAmcnV0YT0uLi8uLi9yZXBvc2l0b3Jpby9vcmlnaW5hbGVzLzI0OT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958" y="3222506"/>
            <a:ext cx="735735" cy="7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asaac.org/classes/img/thumbnail.php?i=c2l6ZT0zMDAmcnV0YT0uLi8uLi9yZXBvc2l0b3Jpby9vcmlnaW5hbGVzLzIzNjY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4290" y="3132656"/>
            <a:ext cx="834702" cy="8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IzOT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642" y="2917819"/>
            <a:ext cx="1221513" cy="12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arasaac.org/classes/img/thumbnail.php?i=c2l6ZT0zMDAmcnV0YT0uLi8uLi9yZXBvc2l0b3Jpby9vcmlnaW5hbGVzLzMyNz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648" y="4504125"/>
            <a:ext cx="841739" cy="84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arasaac.org/classes/img/thumbnail.php?i=c2l6ZT0zMDAmcnV0YT0uLi8uLi9yZXBvc2l0b3Jpby9vcmlnaW5hbGVzLzI1MzI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2084" y="4465125"/>
            <a:ext cx="915233" cy="9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arasaac.org/classes/img/thumbnail.php?i=c2l6ZT0zMDAmcnV0YT0uLi8uLi9yZXBvc2l0b3Jpby9vcmlnaW5hbGVzLzIzNjU3LnBuZw==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5512" y="4455343"/>
            <a:ext cx="819992" cy="8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asaac.org/classes/img/thumbnail.php?i=c2l6ZT0zMDAmcnV0YT0uLi8uLi9yZXBvc2l0b3Jpby9vcmlnaW5hbGVzLzI0MzU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211" y="4574074"/>
            <a:ext cx="714374" cy="7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lick to enter file cu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150" y="5909786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arasaac.org/classes/img/thumbnail.php?i=c2l6ZT0zMDAmcnV0YT0uLi8uLi9yZXBvc2l0b3Jpby9vcmlnaW5hbGVzLzkwOTA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875" y="5747134"/>
            <a:ext cx="903301" cy="90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arasaac.org/classes/img/thumbnail.php?i=c2l6ZT0zMDAmcnV0YT0uLi8uLi9yZXBvc2l0b3Jpby9vcmlnaW5hbGVzLzIzODI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221" y="5867797"/>
            <a:ext cx="837803" cy="83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arasaac.org/classes/img/thumbnail.php?i=c2l6ZT0zMDAmcnV0YT0uLi8uLi9yZXBvc2l0b3Jpby9vcmlnaW5hbGVzLzkwODk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088" y="5806205"/>
            <a:ext cx="819992" cy="8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arasaac.org/classes/img/thumbnail.php?i=c2l6ZT0zMDAmcnV0YT0uLi8uLi9yZXBvc2l0b3Jpby9vcmlnaW5hbGVzLzExMjEw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2705" y="5714465"/>
            <a:ext cx="1140687" cy="11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Kitchen equipment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ded Corner 92">
            <a:hlinkClick r:id="rId2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4" name="Folded Corner 93">
            <a:hlinkClick r:id="rId3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4" action="ppaction://hlinksldjump"/>
          </p:cNvPr>
          <p:cNvSpPr/>
          <p:nvPr/>
        </p:nvSpPr>
        <p:spPr>
          <a:xfrm>
            <a:off x="7340122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6" name="Folded Corner 95">
            <a:hlinkClick r:id="rId5" action="ppaction://hlinksldjump"/>
          </p:cNvPr>
          <p:cNvSpPr/>
          <p:nvPr/>
        </p:nvSpPr>
        <p:spPr>
          <a:xfrm>
            <a:off x="7353300" y="4211434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Folded Corner 96">
            <a:hlinkClick r:id="rId6" action="ppaction://hlinksldjump"/>
          </p:cNvPr>
          <p:cNvSpPr/>
          <p:nvPr/>
        </p:nvSpPr>
        <p:spPr>
          <a:xfrm>
            <a:off x="7335740" y="554098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Folded Corner 90">
            <a:hlinkClick r:id="rId7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أصْدِقاء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49421" y="1503660"/>
            <a:ext cx="1678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زُمَلاء الْمَدْرَسَة / الْعَمَل</a:t>
            </a:r>
            <a:endParaRPr lang="en-US" sz="12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Support staff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فريق التَّرْبِيَّة</a:t>
            </a:r>
            <a:endParaRPr lang="en-US" sz="1400" b="1" dirty="0">
              <a:latin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وَلَد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بِنْت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Work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هِيَ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أُسْرة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53200" y="550030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هُم / هُنّ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48048" y="28547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91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النَّاس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2886" y="285309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-ي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6050" y="416115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نَحْن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4757" y="292116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52401" y="55798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هُو/ هِيَ</a:t>
            </a:r>
            <a:endParaRPr lang="en-US" sz="1600" b="1" dirty="0">
              <a:latin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924050" y="554098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أنْت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17411" y="554098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89" y="1832333"/>
            <a:ext cx="700216" cy="796059"/>
          </a:xfrm>
          <a:prstGeom prst="rect">
            <a:avLst/>
          </a:prstGeom>
        </p:spPr>
      </p:pic>
      <p:pic>
        <p:nvPicPr>
          <p:cNvPr id="2050" name="Picture 2" descr="أصْدِقاء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1279" y="1844056"/>
            <a:ext cx="815321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صَفّ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393" y="1934310"/>
            <a:ext cx="592103" cy="5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صَدِيقَات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000" y="1839329"/>
            <a:ext cx="820048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مُعَلِّمَة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5724" y="1748651"/>
            <a:ext cx="845431" cy="8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152" y="1832128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أُسْرَة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68" y="5749149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أَنَا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97" y="3140968"/>
            <a:ext cx="822026" cy="82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أَنَا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196" y="3212976"/>
            <a:ext cx="806465" cy="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1412" y="3165420"/>
            <a:ext cx="921176" cy="881125"/>
          </a:xfrm>
          <a:prstGeom prst="rect">
            <a:avLst/>
          </a:prstGeom>
        </p:spPr>
      </p:pic>
      <p:pic>
        <p:nvPicPr>
          <p:cNvPr id="2072" name="Picture 24" descr="نَحْنُ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97" y="4464905"/>
            <a:ext cx="836303" cy="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هُمْ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3530" y="4464905"/>
            <a:ext cx="1122506" cy="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وَلَد"/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5544" y="4336705"/>
            <a:ext cx="1836959" cy="9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بِنْت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48" y="4470890"/>
            <a:ext cx="848218" cy="8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t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74" y="5769918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أَنْتُما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79" y="5769918"/>
            <a:ext cx="912264" cy="9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هُوَ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000" y="5747520"/>
            <a:ext cx="923124" cy="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s://lh3.googleusercontent.com/-S4CdqG9gzxk/VwZngGYtZpI/AAAAAAAAC4E/hFpzRzcZMTQiXtUw6x6TvgEVRHX4eoeFw/s346/teacher%2Bmale.jp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69" y="3113104"/>
            <a:ext cx="897892" cy="8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5289" y="5836269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-DfJTkUI4LtA/V09QXd_BwOI/AAAAAAAAAI0/phpO03hXBiYGYu8QAo2PlYNjT-if4wyAQCL0B/s500-no/mine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49" y="3145038"/>
            <a:ext cx="848218" cy="8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70" y="4395794"/>
            <a:ext cx="929318" cy="9293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people</a:t>
            </a:r>
            <a:endParaRPr lang="en-US" b="1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Folded Corner 109">
            <a:hlinkClick r:id="rId2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7949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2981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?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79490" y="1625434"/>
            <a:ext cx="147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لا أَجِد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أُر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ه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إلى الل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قاء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ب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ج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3394" y="2887933"/>
            <a:ext cx="175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لَس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 </a:t>
            </a:r>
            <a:r>
              <a:rPr lang="ar-EG" sz="1600" b="1" dirty="0">
                <a:latin typeface="Arial" pitchFamily="34" charset="0"/>
              </a:rPr>
              <a:t>بِخَيْر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آس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ف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لِك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شُكراً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عَفواً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رُبَّما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360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حَقاً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1910" y="419258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لا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أُحِب</a:t>
            </a:r>
            <a:r>
              <a:rPr lang="ar-EG" sz="1600" b="1" dirty="0">
                <a:latin typeface="Arial" pitchFamily="34" charset="0"/>
              </a:rPr>
              <a:t>ُّ</a:t>
            </a:r>
            <a:r>
              <a:rPr lang="ar-QA" sz="1600" b="1" dirty="0">
                <a:latin typeface="Arial" pitchFamily="34" charset="0"/>
              </a:rPr>
              <a:t>ك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09999" y="5542260"/>
            <a:ext cx="14439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حافَظَ</a:t>
            </a:r>
            <a:r>
              <a:rPr lang="ar-QA" sz="1400" b="1" dirty="0">
                <a:latin typeface="Arial" pitchFamily="34" charset="0"/>
              </a:rPr>
              <a:t> 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مُؤ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م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73956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52319" y="5562600"/>
            <a:ext cx="132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أَوْقَفَ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Folded Corner 71">
            <a:hlinkClick r:id="rId2" action="ppaction://hlinksldjump"/>
          </p:cNvPr>
          <p:cNvSpPr/>
          <p:nvPr/>
        </p:nvSpPr>
        <p:spPr>
          <a:xfrm>
            <a:off x="1981200" y="1529811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3" name="Folded Corner 92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Folded Corner 93">
            <a:hlinkClick r:id="rId4" action="ppaction://hlinksldjump"/>
          </p:cNvPr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47607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مَعلومات شَخصية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65176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مَشَاعِر</a:t>
            </a:r>
            <a:r>
              <a:rPr lang="ar-EG" sz="1600" b="1" dirty="0">
                <a:latin typeface="Comic Sans MS"/>
              </a:rPr>
              <a:t> إضافِيَّة</a:t>
            </a:r>
            <a:r>
              <a:rPr lang="en-US" sz="1600" b="1" dirty="0">
                <a:latin typeface="Comic Sans MS"/>
              </a:rPr>
              <a:t>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-63532" y="5542260"/>
            <a:ext cx="196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ar-QA" sz="1600" b="1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25" y="1826825"/>
            <a:ext cx="837099" cy="810087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112" y="2961198"/>
            <a:ext cx="497854" cy="998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20" y="3173950"/>
            <a:ext cx="784705" cy="7847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11" y="3335246"/>
            <a:ext cx="624094" cy="624094"/>
          </a:xfrm>
          <a:prstGeom prst="rect">
            <a:avLst/>
          </a:prstGeom>
        </p:spPr>
      </p:pic>
      <p:pic>
        <p:nvPicPr>
          <p:cNvPr id="131" name="Picture 18" descr="مِنْ فَضْلِك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0372" y="3133851"/>
            <a:ext cx="838436" cy="8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شُكْراً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864" y="3204106"/>
            <a:ext cx="789636" cy="7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6" descr="شُكْراً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300" y="3218756"/>
            <a:ext cx="78840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آسِف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962" y="4486044"/>
            <a:ext cx="900000" cy="80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6713" y="4551218"/>
            <a:ext cx="610716" cy="7188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42" y="4321613"/>
            <a:ext cx="977152" cy="977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1" y="4433815"/>
            <a:ext cx="1144026" cy="885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455" y="4474680"/>
            <a:ext cx="900000" cy="9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711" y="5747567"/>
            <a:ext cx="913367" cy="913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096" y="5801251"/>
            <a:ext cx="829046" cy="8290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912" y="5839556"/>
            <a:ext cx="1095940" cy="8227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8384" y="5648534"/>
            <a:ext cx="1635688" cy="948818"/>
          </a:xfrm>
          <a:prstGeom prst="rect">
            <a:avLst/>
          </a:prstGeom>
        </p:spPr>
      </p:pic>
      <p:pic>
        <p:nvPicPr>
          <p:cNvPr id="1026" name="Picture 2" descr="وَدَّعَ 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799690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835754" y="2005067"/>
            <a:ext cx="1126441" cy="600208"/>
            <a:chOff x="5627380" y="1882396"/>
            <a:chExt cx="1552310" cy="7429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2707" y="1882396"/>
              <a:ext cx="996983" cy="742944"/>
            </a:xfrm>
            <a:prstGeom prst="rect">
              <a:avLst/>
            </a:prstGeom>
          </p:spPr>
        </p:pic>
        <p:sp>
          <p:nvSpPr>
            <p:cNvPr id="3" name="Oval Callout 2"/>
            <p:cNvSpPr/>
            <p:nvPr/>
          </p:nvSpPr>
          <p:spPr>
            <a:xfrm>
              <a:off x="5627380" y="2085030"/>
              <a:ext cx="862933" cy="525809"/>
            </a:xfrm>
            <a:prstGeom prst="wedgeEllipseCallout">
              <a:avLst>
                <a:gd name="adj1" fmla="val 66006"/>
                <a:gd name="adj2" fmla="val 19520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     </a:t>
              </a:r>
              <a:r>
                <a:rPr lang="en-GB" sz="2000" b="1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3401" y="2172930"/>
              <a:ext cx="341095" cy="341095"/>
            </a:xfrm>
            <a:prstGeom prst="rect">
              <a:avLst/>
            </a:prstGeom>
          </p:spPr>
        </p:pic>
      </p:grpSp>
      <p:pic>
        <p:nvPicPr>
          <p:cNvPr id="71" name="Picture 2" descr="وُجوه المَشاعِر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730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49" y="1666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Chatting</a:t>
            </a:r>
          </a:p>
        </p:txBody>
      </p:sp>
      <p:sp>
        <p:nvSpPr>
          <p:cNvPr id="110" name="Folded Corner 10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Folded Corner 114">
            <a:hlinkClick r:id="rId2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Family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friend</a:t>
              </a:r>
            </a:p>
          </p:txBody>
        </p:sp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966" y="1766332"/>
              <a:ext cx="900668" cy="900668"/>
            </a:xfrm>
            <a:prstGeom prst="rect">
              <a:avLst/>
            </a:prstGeom>
          </p:spPr>
        </p:pic>
      </p:grp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152400" y="2852822"/>
            <a:ext cx="1629969" cy="117852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52400" y="4204082"/>
            <a:ext cx="1629968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801668" y="288834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562600" y="2888342"/>
            <a:ext cx="1624366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981200" y="1494256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13" name="Rectangle 112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70253" y="1537358"/>
              <a:ext cx="1366664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dirty="0">
                  <a:latin typeface="Comic Sans MS"/>
                </a:rPr>
                <a:t>أصْدِقاء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347698" y="2868002"/>
            <a:ext cx="1616790" cy="118368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7340122" y="1484784"/>
            <a:ext cx="1624366" cy="1195298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565576" y="1506564"/>
            <a:ext cx="1624366" cy="1185826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3771900" y="1503660"/>
            <a:ext cx="1629968" cy="117642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" descr="صَدِيقَات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7051" y="1806642"/>
            <a:ext cx="820048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friends</a:t>
            </a:r>
            <a:endParaRPr lang="en-US" dirty="0"/>
          </a:p>
        </p:txBody>
      </p:sp>
      <p:sp>
        <p:nvSpPr>
          <p:cNvPr id="53" name="Folded Corner 5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40122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School/college/work mates</a:t>
            </a: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3280"/>
            <a:ext cx="924520" cy="92452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981200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1" y="283782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81200" y="41739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41739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7719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626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340122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340122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549422" y="147134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771900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43100" y="1511283"/>
            <a:ext cx="1651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زُمَلاء الْمَدْرَسَة / الْعَمَل</a:t>
            </a:r>
            <a:endParaRPr lang="en-US" sz="1200" b="1" dirty="0">
              <a:latin typeface="Comic Sans MS"/>
            </a:endParaRPr>
          </a:p>
        </p:txBody>
      </p:sp>
      <p:pic>
        <p:nvPicPr>
          <p:cNvPr id="73" name="Picture 2" descr="أصْدِقاء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847" y="1851679"/>
            <a:ext cx="824740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صَفّ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539" y="1941933"/>
            <a:ext cx="598943" cy="5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Scwfriends</a:t>
            </a:r>
            <a:endParaRPr lang="en-US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38068" y="14728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فَريق الدَّعم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8" descr="مُعَلِّمَة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683" y="1738011"/>
            <a:ext cx="845431" cy="8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8111" y="1821488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staff</a:t>
            </a:r>
            <a:endParaRPr lang="en-US" b="1" dirty="0"/>
          </a:p>
        </p:txBody>
      </p:sp>
      <p:sp>
        <p:nvSpPr>
          <p:cNvPr id="42" name="Folded Corner 4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Folded Corner 4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494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24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فريق التَّرْبِيَّة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0" descr="https://lh3.googleusercontent.com/-S4CdqG9gzxk/VwZngGYtZpI/AAAAAAAAC4E/hFpzRzcZMTQiXtUw6x6TvgEVRHX4eoeFw/s346/teacher%2Bma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440" y="1770235"/>
            <a:ext cx="896765" cy="8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edstaff</a:t>
            </a:r>
            <a:endParaRPr lang="en-US" b="1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Folded Corner 46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6855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60997" y="146880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عَمَل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15344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سَائِق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8497" y="422808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نَجَّار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عُمومي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طَيَّار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طبيب أسْنان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24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بَريد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طبيب أسْنان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75169" y="2875260"/>
            <a:ext cx="1845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مُعالِج نُطْق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771900" y="2875260"/>
            <a:ext cx="1600200" cy="1163340"/>
            <a:chOff x="3771900" y="2875260"/>
            <a:chExt cx="1600200" cy="1163340"/>
          </a:xfrm>
          <a:solidFill>
            <a:schemeClr val="bg1"/>
          </a:solidFill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41512" y="2882324"/>
              <a:ext cx="1474155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طبيب أسْنان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52401" y="28024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طَبيب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02300" y="1504374"/>
            <a:ext cx="1839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مُساعِد خاص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ناظر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ميكانيكي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4012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مُعالِج وَظائِفي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315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نَظافة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170" name="Picture 2" descr="سَاقَ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4938" y="1819300"/>
            <a:ext cx="847700" cy="8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3.googleusercontent.com/-1YrL8-PftWk/VyiqxpaIu2I/AAAAAAAADEo/C4WhhM3ETfIBx3FPrjeLgy1ylYE8KU9Ig/s346/feeding%2Bexercis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8286" y="3162697"/>
            <a:ext cx="844753" cy="8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654897" y="1677498"/>
            <a:ext cx="1097632" cy="1058534"/>
            <a:chOff x="5562600" y="1685986"/>
            <a:chExt cx="1097632" cy="1076205"/>
          </a:xfrm>
        </p:grpSpPr>
        <p:pic>
          <p:nvPicPr>
            <p:cNvPr id="7172" name="Picture 4" descr="https://lh3.googleusercontent.com/-eROxMNvDZFI/V2tNP36yP2I/AAAAAAAAAYc/rkJfQplJd-swU4211EdL5grtqxWciIVOA/s346/disabled.jpg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260" y="1841219"/>
              <a:ext cx="920972" cy="9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https://lh3.googleusercontent.com/-ed2uOfBWvwM/VRuY_Y0NhyI/AAAAAAAACLE/dYZs4FT_-sg/s346/to%2Bgo%2Bshopping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62600" y="1685986"/>
              <a:ext cx="368300" cy="9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8" name="Picture 10" descr="http://arasaac.org/classes/img/thumbnail.php?i=c2l6ZT0zMDAmcnV0YT0uLi8uLi9yZXBvc2l0b3Jpby9vcmlnaW5hbGVzLzE1NzQ0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7112" y="1795497"/>
            <a:ext cx="927363" cy="9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لَوْحَة التَوَاصُل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248" y="3101913"/>
            <a:ext cx="905537" cy="9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dentist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5936" y="3195661"/>
            <a:ext cx="1224136" cy="8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شُرْطَة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864" y="3128505"/>
            <a:ext cx="918976" cy="91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get the post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13" y="4529554"/>
            <a:ext cx="793370" cy="7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driver -male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333" y="4418183"/>
            <a:ext cx="901375" cy="9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937" y="3009533"/>
            <a:ext cx="430122" cy="102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4356815" y="4418183"/>
            <a:ext cx="455770" cy="9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https://lh4.googleusercontent.com/-HNnXtN1028M/VP6zxjFF0nI/AAAAAAAAB5Y/tTfn1FDz0ic5V9Aletr-fc9cDUSuqZIWACL0B/s500-no/to%2Btry%2Bfuasset.pn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4158" y="4285319"/>
            <a:ext cx="1420130" cy="12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803" y="4357269"/>
            <a:ext cx="1230759" cy="1056493"/>
          </a:xfrm>
          <a:prstGeom prst="rect">
            <a:avLst/>
          </a:prstGeom>
        </p:spPr>
      </p:pic>
      <p:pic>
        <p:nvPicPr>
          <p:cNvPr id="7202" name="Picture 34" descr="http://arasaac.org/classes/img/thumbnail.php?i=c2l6ZT0zMDAmcnV0YT0uLi8uLi9yZXBvc2l0b3Jpby9vcmlnaW5hbGVzLzIzNTM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407" y="5733731"/>
            <a:ext cx="1062445" cy="106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http://arasaac.org/classes/img/thumbnail.php?i=c2l6ZT0zMDAmcnV0YT0uLi8uLi9yZXBvc2l0b3Jpby9vcmlnaW5hbGVzLzI5MjE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577734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66" y="1693277"/>
            <a:ext cx="943916" cy="9439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</a:t>
            </a:r>
            <a:endParaRPr lang="en-US" b="1" dirty="0"/>
          </a:p>
        </p:txBody>
      </p:sp>
      <p:sp>
        <p:nvSpPr>
          <p:cNvPr id="110" name="Folded Corner 10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7" name="Folded Corner 116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4689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School/college/work mates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741697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أَب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55834" y="286962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رضيع</a:t>
            </a:r>
            <a:endParaRPr lang="en-US" sz="1600" b="1" dirty="0">
              <a:latin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88604" y="155300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أُسْرة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45784" y="156521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أُمّ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62600" y="292494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SA" altLang="en-US" sz="1600" b="1" dirty="0">
                <a:solidFill>
                  <a:srgbClr val="212121"/>
                </a:solidFill>
                <a:latin typeface="inherit"/>
              </a:rPr>
              <a:t>جد</a:t>
            </a:r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53300" y="292494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جدة</a:t>
            </a:r>
            <a:endParaRPr lang="en-US" sz="1600" b="1" dirty="0">
              <a:latin typeface="Comic Sans MS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46942" y="2832348"/>
            <a:ext cx="3434458" cy="1206252"/>
            <a:chOff x="146942" y="2832348"/>
            <a:chExt cx="3434458" cy="1206252"/>
          </a:xfrm>
          <a:solidFill>
            <a:schemeClr val="bg1"/>
          </a:solidFill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6942" y="2832348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أخ</a:t>
              </a:r>
              <a:endParaRPr lang="en-US" sz="1600" b="1" dirty="0">
                <a:latin typeface="Comic Sans MS"/>
              </a:endParaRPr>
            </a:p>
            <a:p>
              <a:pPr algn="ctr"/>
              <a:endParaRPr lang="en-US" sz="1600" b="1" dirty="0">
                <a:latin typeface="Comic Sans MS"/>
              </a:endParaRPr>
            </a:p>
          </p:txBody>
        </p:sp>
      </p:grpSp>
      <p:pic>
        <p:nvPicPr>
          <p:cNvPr id="98" name="Picture 14" descr="أُسْرَ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1328" y="1754182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95669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أُخت</a:t>
            </a:r>
            <a:endParaRPr lang="en-US" sz="1600" b="1" dirty="0">
              <a:latin typeface="Comic Sans MS"/>
            </a:endParaRPr>
          </a:p>
        </p:txBody>
      </p:sp>
      <p:pic>
        <p:nvPicPr>
          <p:cNvPr id="9218" name="Picture 2" descr="أَب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231" y="1770526"/>
            <a:ext cx="925337" cy="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أُمّ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614" y="1770526"/>
            <a:ext cx="925337" cy="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أَخْ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26" y="3062555"/>
            <a:ext cx="976045" cy="9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أُخْ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668" y="3073400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74" y="3109954"/>
            <a:ext cx="1158056" cy="899235"/>
          </a:xfrm>
          <a:prstGeom prst="rect">
            <a:avLst/>
          </a:prstGeom>
        </p:spPr>
      </p:pic>
      <p:pic>
        <p:nvPicPr>
          <p:cNvPr id="9226" name="Picture 10" descr="جَدّ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497" y="3144433"/>
            <a:ext cx="878454" cy="8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جَدّة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90" y="3172567"/>
            <a:ext cx="845694" cy="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7000" y="421846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عمة</a:t>
            </a:r>
            <a:endParaRPr lang="en-US" sz="1600" b="1" dirty="0">
              <a:latin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72990" y="4210308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عم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69677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ابناء عم</a:t>
            </a:r>
            <a:endParaRPr lang="en-US" sz="1600" b="1" dirty="0">
              <a:latin typeface="Comic Sans MS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6" y="4480725"/>
            <a:ext cx="907842" cy="84949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4" y="4480726"/>
            <a:ext cx="907842" cy="849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69496" y="4509214"/>
            <a:ext cx="236042" cy="184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1125351" y="4529554"/>
            <a:ext cx="216946" cy="170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4706" y="246526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cs typeface="+mn-cs"/>
              </a:rPr>
              <a:t>family</a:t>
            </a:r>
            <a:endParaRPr lang="en-US" b="1" dirty="0">
              <a:cs typeface="+mn-cs"/>
            </a:endParaRPr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Folded Corner 94">
            <a:hlinkClick r:id="rId1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pic>
        <p:nvPicPr>
          <p:cNvPr id="71" name="Picture 6" descr="أَخْ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899" y="4437112"/>
            <a:ext cx="574745" cy="5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أُخْ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109" y="4464182"/>
            <a:ext cx="547675" cy="5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4368443" y="5011858"/>
            <a:ext cx="173354" cy="2983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4870271" y="4967756"/>
            <a:ext cx="152860" cy="3424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5549422" y="14935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985815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7333456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olded Corner 143">
            <a:hlinkClick r:id="rId2" action="ppaction://hlinksldjump"/>
          </p:cNvPr>
          <p:cNvSpPr/>
          <p:nvPr/>
        </p:nvSpPr>
        <p:spPr>
          <a:xfrm>
            <a:off x="7340600" y="4176763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95627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3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163488" y="2852936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562600" y="14935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dirty="0">
                <a:latin typeface="Arial" panose="020B0604020202020204" pitchFamily="34" charset="0"/>
              </a:rPr>
              <a:t>لا أشْعُر بِخَيْر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لي مُشْكِل مع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الإستِرخاء على سريري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حَلْق وَجْهي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278" y="15443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المِرْحاض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923" y="5573096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تغْيير ملابِسي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بعض الْمُساعدة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99704" y="2898773"/>
            <a:ext cx="172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دوائي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من فضْلِك مُمْكِن تَنْظيف نَظَّاراتي؟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812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حمَّام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338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حمَّام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5474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Please can you do my hair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2400" y="4176763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هل يُمْكِنُك قَطْع أظافِري؟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أدوات النَّظافة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أعضاء الْجِسم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pic>
        <p:nvPicPr>
          <p:cNvPr id="10246" name="Picture 6" descr="http://arasaac.org/classes/img/thumbnail.php?i=c2l6ZT0zMDAmcnV0YT0uLi8uLi9yZXBvc2l0b3Jpby9vcmlnaW5hbGVzLzUzNjE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2821" y="3133640"/>
            <a:ext cx="840122" cy="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النَّجْدَة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730" y="1794286"/>
            <a:ext cx="521256" cy="5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مِرْحَاض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391" y="1834507"/>
            <a:ext cx="519549" cy="5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51606" y="1784052"/>
            <a:ext cx="1229807" cy="934017"/>
            <a:chOff x="2041614" y="1763273"/>
            <a:chExt cx="1229807" cy="934017"/>
          </a:xfrm>
        </p:grpSpPr>
        <p:pic>
          <p:nvPicPr>
            <p:cNvPr id="10252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loud Callout 1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87451" y="1784052"/>
            <a:ext cx="1229807" cy="934017"/>
            <a:chOff x="2041614" y="1763273"/>
            <a:chExt cx="1229807" cy="934017"/>
          </a:xfrm>
        </p:grpSpPr>
        <p:pic>
          <p:nvPicPr>
            <p:cNvPr id="112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Cloud Callout 112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54" name="Picture 14" descr="مَرِيض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5005" y="1883944"/>
            <a:ext cx="727912" cy="7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85840" y="1854763"/>
            <a:ext cx="863687" cy="785435"/>
            <a:chOff x="7685840" y="1854763"/>
            <a:chExt cx="863687" cy="785435"/>
          </a:xfrm>
        </p:grpSpPr>
        <p:pic>
          <p:nvPicPr>
            <p:cNvPr id="10256" name="Picture 16" descr="رَجُل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58" name="Picture 18" descr="ثِيَاب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3272931"/>
            <a:ext cx="728533" cy="7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ttps://lh3.googleusercontent.com/-zdK1hWcU2bg/VlIRiCEYFPI/AAAAAAAAAaE/XaJiRJQICHs/s346/To%2Blay%2Bdown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315" y="3107809"/>
            <a:ext cx="1064489" cy="106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http://arasaac.org/classes/img/thumbnail.php?i=c2l6ZT0zMDAmcnV0YT0uLi8uLi9yZXBvc2l0b3Jpby9vcmlnaW5hbGVzLzgxNj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6673" y="3234001"/>
            <a:ext cx="423863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/>
          <p:cNvGrpSpPr/>
          <p:nvPr/>
        </p:nvGrpSpPr>
        <p:grpSpPr>
          <a:xfrm>
            <a:off x="5734618" y="3160299"/>
            <a:ext cx="1229807" cy="934017"/>
            <a:chOff x="2041614" y="1763273"/>
            <a:chExt cx="1229807" cy="934017"/>
          </a:xfrm>
        </p:grpSpPr>
        <p:pic>
          <p:nvPicPr>
            <p:cNvPr id="123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loud Callout 123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8" name="Picture 28" descr="http://arasaac.org/classes/img/thumbnail.php?i=c2l6ZT0zMDAmcnV0YT0uLi8uLi9yZXBvc2l0b3Jpby9vcmlnaW5hbGVzLzg3MjY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244" y="3212976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 descr="http://arasaac.org/classes/img/thumbnail.php?i=c2l6ZT0zMDAmcnV0YT0uLi8uLi9yZXBvc2l0b3Jpby9vcmlnaW5hbGVzLzEwMTUyLnBuZw==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4591050"/>
            <a:ext cx="846516" cy="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4" name="Picture 34" descr="إِسْتَحَمّ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152" y="4354025"/>
            <a:ext cx="949256" cy="94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8" name="Picture 38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461684"/>
            <a:ext cx="500999" cy="5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/>
          <p:cNvGrpSpPr/>
          <p:nvPr/>
        </p:nvGrpSpPr>
        <p:grpSpPr>
          <a:xfrm>
            <a:off x="3954352" y="4457416"/>
            <a:ext cx="1229807" cy="934017"/>
            <a:chOff x="2041614" y="1763273"/>
            <a:chExt cx="1229807" cy="934017"/>
          </a:xfrm>
        </p:grpSpPr>
        <p:pic>
          <p:nvPicPr>
            <p:cNvPr id="131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Cloud Callout 131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80" name="Picture 40" descr="https://lh3.googleusercontent.com/-VQbAlN5M_9k/VuFnsecu0AI/AAAAAAAACQg/7OISEM6awRI/s346/difficult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250" y="4501612"/>
            <a:ext cx="821410" cy="8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2" name="Picture 42" descr="http://arasaac.org/classes/img/thumbnail.php?i=c2l6ZT0zMDAmcnV0YT0uLi8uLi9yZXBvc2l0b3Jpby9vcmlnaW5hbGVzLzI1NDY3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460" y="4424350"/>
            <a:ext cx="506975" cy="5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4" name="Picture 44" descr="http://arasaac.org/classes/img/thumbnail.php?i=c2l6ZT0zMDAmcnV0YT0uLi8uLi9yZXBvc2l0b3Jpby9vcmlnaW5hbGVzLzI1OTgyLnBuZw==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1650" y="4920225"/>
            <a:ext cx="369821" cy="3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6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332" y="4488268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Group 145"/>
          <p:cNvGrpSpPr/>
          <p:nvPr/>
        </p:nvGrpSpPr>
        <p:grpSpPr>
          <a:xfrm>
            <a:off x="376088" y="5816290"/>
            <a:ext cx="1229807" cy="934017"/>
            <a:chOff x="2041614" y="1763273"/>
            <a:chExt cx="1229807" cy="934017"/>
          </a:xfrm>
        </p:grpSpPr>
        <p:pic>
          <p:nvPicPr>
            <p:cNvPr id="147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Cloud Callout 147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90" name="Picture 50" descr="ثِيَاب"/>
          <p:cNvPicPr>
            <a:picLocks noChangeAspect="1" noChangeArrowheads="1"/>
          </p:cNvPicPr>
          <p:nvPr/>
        </p:nvPicPr>
        <p:blipFill rotWithShape="1"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306" y="5925171"/>
            <a:ext cx="538120" cy="3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2" name="Picture 52" descr="شَعْر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9785" y="5983069"/>
            <a:ext cx="668759" cy="6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4" name="Picture 54" descr="http://arasaac.org/classes/img/thumbnail.php?i=c2l6ZT0zMDAmcnV0YT0uLi8uLi9yZXBvc2l0b3Jpby9vcmlnaW5hbGVzLzI2OTUucG5n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534" y="5839660"/>
            <a:ext cx="521343" cy="5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6" name="Picture 56" descr="http://arasaac.org/classes/img/thumbnail.php?i=c2l6ZT0zMDAmcnV0YT0uLi8uLi9yZXBvc2l0b3Jpby9vcmlnaW5hbGVzLzI4NTIucG5n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6453" y="5839660"/>
            <a:ext cx="420824" cy="63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Personal care</a:t>
            </a:r>
            <a:endParaRPr lang="en-US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2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lded Corner 35">
            <a:hlinkClick r:id="rId2" action="ppaction://hlinkfile"/>
          </p:cNvPr>
          <p:cNvSpPr/>
          <p:nvPr/>
        </p:nvSpPr>
        <p:spPr>
          <a:xfrm>
            <a:off x="1981200" y="1517204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156782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Comic Sans MS"/>
              </a:rPr>
              <a:t>لي ألم في</a:t>
            </a:r>
            <a:endParaRPr lang="en-US" sz="1200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62600" y="29170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مريض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62600" y="15029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صُداع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أشْعُر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2861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الأُذْن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41778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بَرْد</a:t>
            </a:r>
            <a:endParaRPr lang="en-US" sz="1600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48036" y="421134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حكة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2362" y="418272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البَطن</a:t>
            </a:r>
            <a:endParaRPr lang="en-US" sz="1600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الأسْنان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الصَّدر</a:t>
            </a:r>
            <a:r>
              <a:rPr lang="en-US" sz="1600" dirty="0">
                <a:latin typeface="Comic Sans MS"/>
              </a:rPr>
              <a:t>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3406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آي</a:t>
            </a:r>
            <a:endParaRPr lang="en-US" sz="1600" dirty="0">
              <a:latin typeface="Comic Sans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67433" y="287187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اِلْتِهاب الْحَلْق</a:t>
            </a:r>
            <a:endParaRPr lang="en-US" sz="1600" dirty="0">
              <a:latin typeface="Comic Sans MS"/>
            </a:endParaRPr>
          </a:p>
        </p:txBody>
      </p:sp>
      <p:pic>
        <p:nvPicPr>
          <p:cNvPr id="11266" name="Picture 2" descr="وُجوه المَشاعِر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730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adache_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865" y="1711768"/>
            <a:ext cx="949567" cy="9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840" y="1706993"/>
            <a:ext cx="916444" cy="916444"/>
          </a:xfrm>
          <a:prstGeom prst="rect">
            <a:avLst/>
          </a:prstGeom>
        </p:spPr>
      </p:pic>
      <p:pic>
        <p:nvPicPr>
          <p:cNvPr id="11270" name="Picture 6" descr="https://lh3.googleusercontent.com/-aJRos3vexyo/VzndX2jAiAI/AAAAAAAADZ8/-7Ci4o9P-4onTf6XdSHiJf_pOdL1hxlRg/s346/swelling-hand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390" y="1676583"/>
            <a:ext cx="1094612" cy="10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مَرِيض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394" y="3213814"/>
            <a:ext cx="776162" cy="7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asaac.org/classes/img/thumbnail.php?i=c2l6ZT0zMDAmcnV0YT0uLi8uLi9yZXBvc2l0b3Jpby9vcmlnaW5hbGVzLzEwMjYzLnBuZw==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336" y="3178819"/>
            <a:ext cx="756933" cy="7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arasaac.org/classes/img/thumbnail.php?i=c2l6ZT0zMDAmcnV0YT0uLi8uLi9yZXBvc2l0b3Jpby9vcmlnaW5hbGVzLzI4Nzc3LnBuZw==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220" y="3011155"/>
            <a:ext cx="1166727" cy="11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03" y="3097720"/>
            <a:ext cx="914400" cy="904875"/>
          </a:xfrm>
          <a:prstGeom prst="rect">
            <a:avLst/>
          </a:prstGeom>
        </p:spPr>
      </p:pic>
      <p:pic>
        <p:nvPicPr>
          <p:cNvPr id="11282" name="Picture 18" descr="http://arasaac.org/classes/img/thumbnail.php?i=c2l6ZT0zMDAmcnV0YT0uLi8uLi9yZXBvc2l0b3Jpby9vcmlnaW5hbGVzLzI4NzY1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003" y="4422995"/>
            <a:ext cx="910920" cy="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http://arasaac.org/classes/img/thumbnail.php?i=c2l6ZT0zMDAmcnV0YT0uLi8uLi9yZXBvc2l0b3Jpby9vcmlnaW5hbGVzLzI4NzYx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723" y="3071657"/>
            <a:ext cx="1004317" cy="10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3892" y="4451826"/>
            <a:ext cx="810939" cy="954543"/>
          </a:xfrm>
          <a:prstGeom prst="rect">
            <a:avLst/>
          </a:prstGeom>
        </p:spPr>
      </p:pic>
      <p:pic>
        <p:nvPicPr>
          <p:cNvPr id="11286" name="Picture 22" descr="http://arasaac.org/classes/img/thumbnail.php?i=c2l6ZT0zMDAmcnV0YT0uLi8uLi9yZXBvc2l0b3Jpby9vcmlnaW5hbGVzLzExMzU2LnBuZw==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723" y="4442527"/>
            <a:ext cx="861249" cy="8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 flipH="1">
            <a:off x="1012462" y="3588489"/>
            <a:ext cx="492920" cy="2278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don</a:t>
            </a:r>
            <a:r>
              <a:rPr lang="fr-FR" dirty="0" err="1">
                <a:solidFill>
                  <a:srgbClr val="FF0000"/>
                </a:solidFill>
              </a:rPr>
              <a:t>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feel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well</a:t>
            </a:r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1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2006291" y="14878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399" y="4191000"/>
            <a:ext cx="1600201" cy="121920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632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مكان الْكلِمات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كُلّ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لا أحد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ذَلِكِ / تِلْك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43101" y="284705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هذا / هذِه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مِن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مَعَ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771900" y="5517232"/>
            <a:ext cx="1600200" cy="1208708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771900" y="557746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بَعْض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81200" y="4191000"/>
            <a:ext cx="1600200" cy="1163340"/>
            <a:chOff x="1981200" y="4191000"/>
            <a:chExt cx="1600200" cy="1163340"/>
          </a:xfrm>
          <a:solidFill>
            <a:schemeClr val="bg1"/>
          </a:solidFill>
        </p:grpSpPr>
        <p:sp>
          <p:nvSpPr>
            <p:cNvPr id="77" name="Rectangle 76"/>
            <p:cNvSpPr/>
            <p:nvPr/>
          </p:nvSpPr>
          <p:spPr>
            <a:xfrm>
              <a:off x="19812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97040" y="4226520"/>
              <a:ext cx="909977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إلى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562600" y="14478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خارِج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771900" y="1503660"/>
            <a:ext cx="1620933" cy="1163340"/>
            <a:chOff x="3771900" y="1503660"/>
            <a:chExt cx="1620933" cy="1163340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92633" y="1534914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مَرَح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عِنْدَ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40600" y="552538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ال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419632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عَن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3" name="Rectangle 33"/>
          <p:cNvSpPr>
            <a:spLocks noChangeArrowheads="1"/>
          </p:cNvSpPr>
          <p:nvPr/>
        </p:nvSpPr>
        <p:spPr bwMode="auto">
          <a:xfrm>
            <a:off x="4124439" y="5649292"/>
            <a:ext cx="651160" cy="859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6000" b="1" dirty="0">
                <a:latin typeface="Arial" panose="020B0604020202020204" pitchFamily="34" charset="0"/>
              </a:rPr>
              <a:t>وَ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1" name="Picture 16" descr="صغير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404" y="1689812"/>
            <a:ext cx="1027792" cy="10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حَفْلَ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231" y="1829208"/>
            <a:ext cx="807003" cy="8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lh3.googleusercontent.com/-kfrvedU9Ens/Vv-RZOnc3bI/AAAAAAAACwM/fsDh0Xjq44ktAvDbnPBpqQRoa5Y8elMOQ/s346/to%2Bleave%2Bvs2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8482" y="1616695"/>
            <a:ext cx="1167270" cy="116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arasaac.org/classes/img/thumbnail.php?i=c2l6ZT0zMDAmcnV0YT0uLi8uLi9yZXBvc2l0b3Jpby9vcmlnaW5hbGVzLzU1OTY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58" y="3234640"/>
            <a:ext cx="696174" cy="6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بَعض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595499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arasaac.org/classes/img/thumbnail.php?i=c2l6ZT0zMDAmcnV0YT0uLi8uLi9yZXBvc2l0b3Jpby9vcmlnaW5hbGVzLzU4MDA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4616460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arasaac.org/classes/img/thumbnail.php?i=c2l6ZT0zMDAmcnV0YT0uLi8uLi9yZXBvc2l0b3Jpby9vcmlnaW5hbGVzLzcwOTU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03101"/>
            <a:ext cx="786380" cy="7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http://arasaac.org/classes/img/thumbnail.php?i=c2l6ZT0zMDAmcnV0YT0uLi8uLi9yZXBvc2l0b3Jpby9vcmlnaW5hbGVzLzY5MD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3135764"/>
            <a:ext cx="772850" cy="77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rasaac.org/classes/img/thumbnail.php?i=c2l6ZT0zMDAmcnV0YT0uLi8uLi9yZXBvc2l0b3Jpby9vcmlnaW5hbGVzLzcxOTQ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368" y="4443617"/>
            <a:ext cx="997491" cy="9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http://arasaac.org/classes/img/thumbnail.php?i=c2l6ZT0zMDAmcnV0YT0uLi8uLi9yZXBvc2l0b3Jpby9vcmlnaW5hbGVzLzcwNzc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500" y="4441948"/>
            <a:ext cx="854395" cy="8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http://arasaac.org/classes/img/thumbnail.php?i=c2l6ZT0zMDAmcnV0YT0uLi8uLi9yZXBvc2l0b3Jpby9vcmlnaW5hbGVzLzcwNjQ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881" y="5753867"/>
            <a:ext cx="997200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Position words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" name="Rectangle 10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Folded Corner 107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529668" y="423339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3746500" y="4232696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3" name="Rectangle 122"/>
          <p:cNvSpPr/>
          <p:nvPr/>
        </p:nvSpPr>
        <p:spPr>
          <a:xfrm>
            <a:off x="1932240" y="4233878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7292591" y="2852936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1" name="Rectangle 120"/>
          <p:cNvSpPr/>
          <p:nvPr/>
        </p:nvSpPr>
        <p:spPr>
          <a:xfrm>
            <a:off x="5498938" y="286631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17982" y="2869264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Rectangle 119"/>
          <p:cNvSpPr/>
          <p:nvPr/>
        </p:nvSpPr>
        <p:spPr>
          <a:xfrm>
            <a:off x="3705286" y="2864920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1911634" y="2867285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Rectangle 117"/>
          <p:cNvSpPr/>
          <p:nvPr/>
        </p:nvSpPr>
        <p:spPr>
          <a:xfrm>
            <a:off x="7275639" y="1492882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5487390" y="149923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3699139" y="1497144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906231" y="1503660"/>
            <a:ext cx="1639277" cy="116037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23486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4933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4626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4319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20471" y="424175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838943" y="15356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فوق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3566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أسْفَل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356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هُناك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4918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وَسَط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92387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على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خارج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43100" y="42356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أعْلى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49701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أسْفل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356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تَحْت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20471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على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7319993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101542" y="1535669"/>
            <a:ext cx="178972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خارِج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07704" y="2899558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هُنا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8434" name="Picture 2" descr="http://arasaac.org/classes/img/thumbnail.php?i=c2l6ZT0zMDAmcnV0YT0uLi8uLi9yZXBvc2l0b3Jpby9vcmlnaW5hbGVzLzUzODgucG5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643" y="1880937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تحت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960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arasaac.org/classes/img/thumbnail.php?i=c2l6ZT0zMDAmcnV0YT0uLi8uLi9yZXBvc2l0b3Jpby9vcmlnaW5hbGVzLzcwMzQucG5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1737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arasaac.org/classes/img/thumbnail.php?i=c2l6ZT0zMDAmcnV0YT0uLi8uLi9yZXBvc2l0b3Jpby9vcmlnaW5hbGVzLzU0NzUucG5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://arasaac.org/classes/img/thumbnail.php?i=c2l6ZT0zMDAmcnV0YT0uLi8uLi9yZXBvc2l0b3Jpby9vcmlnaW5hbGVzLzUzODI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8469" y="3254363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http://arasaac.org/classes/img/thumbnail.php?i=c2l6ZT0zMDAmcnV0YT0uLi8uLi9yZXBvc2l0b3Jpby9vcmlnaW5hbGVzLzUzNzU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6671" y="3168645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http://arasaac.org/classes/img/thumbnail.php?i=c2l6ZT0zMDAmcnV0YT0uLi8uLi9yZXBvc2l0b3Jpby9vcmlnaW5hbGVzLzU0NTE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8848" y="3238185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o turn off the scree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678" y="3224356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http://arasaac.org/classes/img/thumbnail.php?i=c2l6ZT0zMDAmcnV0YT0uLi8uLi9yZXBvc2l0b3Jpby9vcmlnaW5hbGVzLzU0NDkucG5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18" y="4638800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http://arasaac.org/classes/img/thumbnail.php?i=c2l6ZT0zMDAmcnV0YT0uLi8uLi9yZXBvc2l0b3Jpby9vcmlnaW5hbGVzLzc4MT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404" y="4574192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0" descr="http://arasaac.org/classes/img/thumbnail.php?i=c2l6ZT0zMDAmcnV0YT0uLi8uLi9yZXBvc2l0b3Jpby9vcmlnaW5hbGVzLzc4MT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4224600" y="4536421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تحت الطاول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6559" y="4536421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6" name="Picture 24" descr="http://arasaac.org/classes/img/thumbnail.php?i=c2l6ZT0zMDAmcnV0YT0uLi8uLi9yZXBvc2l0b3Jpby9vcmlnaW5hbGVzLzcwODQ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440" y="4598036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Little words</a:t>
            </a:r>
            <a:endParaRPr lang="en-US" dirty="0"/>
          </a:p>
        </p:txBody>
      </p:sp>
      <p:sp>
        <p:nvSpPr>
          <p:cNvPr id="85" name="Folded Corner 8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Folded Corner 93">
            <a:hlinkClick r:id="rId2" action="ppaction://hlinksldjump"/>
          </p:cNvPr>
          <p:cNvSpPr/>
          <p:nvPr/>
        </p:nvSpPr>
        <p:spPr>
          <a:xfrm>
            <a:off x="3771900" y="55626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465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61590" y="419952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94020" y="286416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يلا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 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  <a:p>
            <a:pPr algn="ctr"/>
            <a:endParaRPr lang="ar-QA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عُم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َ...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ان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يف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مَد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</a:t>
            </a:r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/</a:t>
            </a:r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يّ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394" y="42408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وَس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ائ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ل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مُس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 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لت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اص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ل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49422" y="28499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الإ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ar-QA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عَم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ل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0920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وس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يق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ى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م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هِو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اي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ة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ز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ي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ون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20625" y="5552196"/>
            <a:ext cx="1756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أَخبِر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إِع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قة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إِس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33800" y="15383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 ف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...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905001" y="5560724"/>
            <a:ext cx="182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رَقْم الْهاتِف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9915" y="1818960"/>
            <a:ext cx="999092" cy="805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723" y="1998268"/>
            <a:ext cx="628650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55" y="3276748"/>
            <a:ext cx="678726" cy="678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335" y="2988930"/>
            <a:ext cx="614889" cy="614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995" y="3383122"/>
            <a:ext cx="655478" cy="655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22" y="3425070"/>
            <a:ext cx="555963" cy="555963"/>
          </a:xfrm>
          <a:prstGeom prst="rect">
            <a:avLst/>
          </a:prstGeom>
        </p:spPr>
      </p:pic>
      <p:pic>
        <p:nvPicPr>
          <p:cNvPr id="5126" name="Picture 6" descr="جَدّ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1358" y="1686474"/>
            <a:ext cx="952596" cy="9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025" y="3255498"/>
            <a:ext cx="723619" cy="723619"/>
          </a:xfrm>
          <a:prstGeom prst="rect">
            <a:avLst/>
          </a:prstGeom>
        </p:spPr>
      </p:pic>
      <p:pic>
        <p:nvPicPr>
          <p:cNvPr id="5128" name="Picture 8" descr="birthdays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6627" y="2013508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97" y="4693365"/>
            <a:ext cx="592058" cy="592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115" y="4448987"/>
            <a:ext cx="669030" cy="669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18" y="4641274"/>
            <a:ext cx="667667" cy="667667"/>
          </a:xfrm>
          <a:prstGeom prst="rect">
            <a:avLst/>
          </a:prstGeom>
        </p:spPr>
      </p:pic>
      <p:pic>
        <p:nvPicPr>
          <p:cNvPr id="5130" name="Picture 10" descr="football ball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3361" y="4487881"/>
            <a:ext cx="566255" cy="5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915" y="4416154"/>
            <a:ext cx="669030" cy="669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269" y="4546575"/>
            <a:ext cx="774733" cy="7747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354" y="5889759"/>
            <a:ext cx="861496" cy="8614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016" y="6015998"/>
            <a:ext cx="680587" cy="653362"/>
          </a:xfrm>
          <a:prstGeom prst="rect">
            <a:avLst/>
          </a:prstGeom>
        </p:spPr>
      </p:pic>
      <p:pic>
        <p:nvPicPr>
          <p:cNvPr id="1026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09" y="5872777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3105871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1651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109" name="Folded Corner 10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Folded Corner 113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734" y="2200337"/>
            <a:ext cx="725424" cy="33528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129" y="2250916"/>
            <a:ext cx="725424" cy="33528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006" y="2235659"/>
            <a:ext cx="725424" cy="33528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068" y="2225646"/>
            <a:ext cx="725424" cy="33528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17" y="3578357"/>
            <a:ext cx="725424" cy="33528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955" y="3534761"/>
            <a:ext cx="725424" cy="33528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40" y="3579077"/>
            <a:ext cx="725424" cy="33528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203" y="3543221"/>
            <a:ext cx="725424" cy="33528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5" y="3589317"/>
            <a:ext cx="725424" cy="33528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18" y="4845906"/>
            <a:ext cx="725424" cy="33528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88" y="4943555"/>
            <a:ext cx="725424" cy="33528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505" y="4913942"/>
            <a:ext cx="725424" cy="33528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928" y="4930269"/>
            <a:ext cx="725424" cy="33528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00" y="4943597"/>
            <a:ext cx="725424" cy="33528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66" y="6121690"/>
            <a:ext cx="725424" cy="33528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4" y="6175039"/>
            <a:ext cx="725424" cy="33528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lded Corner 32">
            <a:hlinkClick r:id="rId2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3785078" y="145667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٣٢١</a:t>
            </a:r>
          </a:p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breakfast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63888" y="150627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أعْداد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45784" y="150543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اسْتِعْمال الزَّمن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I’m hungry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66335" y="971186"/>
            <a:ext cx="19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 control</a:t>
            </a:r>
          </a:p>
        </p:txBody>
      </p:sp>
      <p:sp>
        <p:nvSpPr>
          <p:cNvPr id="79" name="Folded Corner 78">
            <a:hlinkClick r:id="rId4" action="ppaction://hlinksldjump"/>
          </p:cNvPr>
          <p:cNvSpPr/>
          <p:nvPr/>
        </p:nvSpPr>
        <p:spPr>
          <a:xfrm>
            <a:off x="164862" y="2829281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88" name="Folded Corner 87">
            <a:hlinkClick r:id="rId5" action="ppaction://hlinksldjump"/>
          </p:cNvPr>
          <p:cNvSpPr/>
          <p:nvPr/>
        </p:nvSpPr>
        <p:spPr>
          <a:xfrm>
            <a:off x="1987859" y="146564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ar-EG" sz="4000" dirty="0">
                <a:solidFill>
                  <a:schemeClr val="tx1"/>
                </a:solidFill>
                <a:latin typeface="Arial" panose="020B0604020202020204" pitchFamily="34" charset="0"/>
              </a:rPr>
              <a:t>ا ب ت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57772" y="15019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تهْجِئة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460" y="1821665"/>
            <a:ext cx="917301" cy="917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944" y="1838025"/>
            <a:ext cx="852920" cy="85405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29951" y="280602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الصَّلَوات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58" y="2689497"/>
            <a:ext cx="1182484" cy="12402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/>
                <a:cs typeface="Comic Sans MS"/>
              </a:rPr>
              <a:t>No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578" y="201186"/>
            <a:ext cx="6249318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day</a:t>
            </a:r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olded Corner 66">
            <a:hlinkClick r:id="rId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291304" y="150855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تحكُّم في الْحاسوب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364288" y="55172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64288" y="284172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64288" y="41547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5562600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282928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5562600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764575" y="547162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764575" y="279611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764575" y="410909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981200" y="282623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981200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63488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63488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2400" dirty="0">
                <a:latin typeface="Arial" panose="020B0604020202020204" pitchFamily="34" charset="0"/>
              </a:rPr>
              <a:t>فراغ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Shift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4" y="5658179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spelling</a:t>
            </a:r>
            <a:endParaRPr lang="en-US" dirty="0"/>
          </a:p>
        </p:txBody>
      </p:sp>
      <p:sp>
        <p:nvSpPr>
          <p:cNvPr id="99" name="Folded Corner 9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olded Corner 103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95736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ا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50854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ب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62600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ت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35740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ث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7323" y="297284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رُجوع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62150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ج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49584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563736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خ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47524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د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2400" y="4343400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ش - ي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929922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ذ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49584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ر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539510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ز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07120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س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122" y="5615226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؟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981200" y="5615226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ة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2400" y="5769114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حذْف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63488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2800" dirty="0">
                <a:latin typeface="Arial" panose="020B0604020202020204" pitchFamily="34" charset="0"/>
              </a:rPr>
              <a:t>فراغ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!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70" y="5700723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n-z</a:t>
            </a:r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olded Corner 101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2401" y="306896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رجوع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0" y="43434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ه-و-ي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9512" y="580526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حذف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844438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ش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771900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ص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549422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ض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26944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ط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43101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ظ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780263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ع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70963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غ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85482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ف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930400" y="426632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ق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94338" y="438498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ك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13175" y="438498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ل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26944" y="4258528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م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981200" y="5615226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ن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أعلى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>
            <a:hlinkClick r:id="rId2" action="ppaction://hlinkfile"/>
          </p:cNvPr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٢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٣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9718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٤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٥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٦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Comic Sans MS"/>
                <a:cs typeface="Comic Sans MS"/>
              </a:rPr>
              <a:t>A-M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٧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٨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١٠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٠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أعداد</a:t>
            </a:r>
            <a:endParaRPr lang="ar-EG" sz="1050" b="1" dirty="0">
              <a:latin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آلة حاسِبة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77323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7323" y="43434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٩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2400" y="612305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732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2" name="Picture 2" descr="http://arasaac.org/classes/img/thumbnail.php?i=c2l6ZT0zMDAmcnV0YT0uLi8uLi9yZXBvc2l0b3Jpby9vcmlnaW5hbGVzLzU0MTkucG5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0766" y="5853917"/>
            <a:ext cx="797400" cy="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numbers</a:t>
            </a:r>
            <a:endParaRPr lang="en-US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96616" y="1856666"/>
            <a:ext cx="16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٣٢١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771900" y="41856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فَعَل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ساعد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نَظَر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توقَّف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حَصَل على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أدار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فَكَّر</a:t>
            </a:r>
            <a:endParaRPr lang="en-US" sz="1600" b="1" dirty="0">
              <a:latin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أخذ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سَمِع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أعْطى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فَتَح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أغْلَق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مزيد من الأفعال</a:t>
            </a:r>
            <a:endParaRPr lang="en-US" sz="1200" b="1" dirty="0">
              <a:latin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307237" y="150986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رأى</a:t>
            </a:r>
            <a:endParaRPr lang="en-US" sz="1600" b="1" dirty="0">
              <a:latin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14505" y="4261376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أحَبّ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3484" y="421134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صَنَع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3072" y="417056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وَضع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5362" name="Picture 2" descr="d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612" y="1799284"/>
            <a:ext cx="767556" cy="7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النَّجْد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1" y="1770384"/>
            <a:ext cx="803274" cy="8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رَأَى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9055" y="1863136"/>
            <a:ext cx="743001" cy="7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arasaac.org/classes/img/thumbnail.php?i=c2l6ZT0zMDAmcnV0YT0uLi8uLi9yZXBvc2l0b3Jpby9vcmlnaW5hbGVzLzI4NzY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6611" y="1633290"/>
            <a:ext cx="957942" cy="9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إِشَارَة المُرُور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25" y="3102925"/>
            <a:ext cx="882202" cy="8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تعالَ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414" y="3054590"/>
            <a:ext cx="966289" cy="96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to give_3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614" y="3116611"/>
            <a:ext cx="991648" cy="9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s://lh3.googleusercontent.com/-gAm1SbfUcGQ/VmecE9UevKI/AAAAAAAAA2E/vuYWVDT7OLs/s346/to%2Bbuy.jp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203077" y="3102263"/>
            <a:ext cx="804646" cy="8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249" y="2986143"/>
            <a:ext cx="977152" cy="97715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8" y="4394616"/>
            <a:ext cx="998142" cy="998142"/>
          </a:xfrm>
          <a:prstGeom prst="rect">
            <a:avLst/>
          </a:prstGeom>
        </p:spPr>
      </p:pic>
      <p:pic>
        <p:nvPicPr>
          <p:cNvPr id="15380" name="Picture 20" descr="https://lh6.googleusercontent.com/-iJHisuapwug/VkslTg5dkuI/AAAAAAAAAM8/ZZ-rglrIAusVJNAJfFCMetIyjahjtmAmACL0B/s500-no/To%2Blisten%2BF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598" y="4394616"/>
            <a:ext cx="924105" cy="9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عَمِلَ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539" y="4496356"/>
            <a:ext cx="896402" cy="8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وضع في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461" y="4348960"/>
            <a:ext cx="950183" cy="9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take 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095" y="5836400"/>
            <a:ext cx="1030932" cy="10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دَارَ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468" y="5841011"/>
            <a:ext cx="818230" cy="8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arasaac.org/classes/img/thumbnail.php?i=c2l6ZT0zMDAmcnV0YT0uLi8uLi9yZXBvc2l0b3Jpby9vcmlnaW5hbGVzLzY4NzU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073" y="5892938"/>
            <a:ext cx="777659" cy="7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https://lh4.googleusercontent.com/-24Ii0pJAeeQ/VMiwrPardCI/AAAAAAAAAss/QUNrUfYJJ_wVemx0W2TYh5mLUqhHrc8AgCL0B/s500-no/close%2Bdoor_9.pn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399" y="5796174"/>
            <a:ext cx="909426" cy="9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32" descr="رَكَضَت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2" descr="turn up high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207" y="5790039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manufacture"/>
          <p:cNvPicPr>
            <a:picLocks noChangeAspect="1" noChangeArrowheads="1"/>
          </p:cNvPicPr>
          <p:nvPr/>
        </p:nvPicPr>
        <p:blipFill rotWithShape="1"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00807" y="4455537"/>
            <a:ext cx="942975" cy="87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actionwords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2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شَعَر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قَرَأَ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جَلَسَ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وَقَف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اِنْتَظَر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شاهد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لَعِبَ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تَكَلَّم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حاوَل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أضاع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عَلِم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فاز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غَنَّى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mic Sans MS"/>
                <a:cs typeface="Comic Sans MS"/>
              </a:rPr>
              <a:t>More action words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978049" y="2910116"/>
            <a:ext cx="12187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عَمِل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لِ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2538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اِنْتَهى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Arial" panose="020B0604020202020204" pitchFamily="34" charset="0"/>
              </a:rPr>
              <a:t>مَزيد من الأفعال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اِحْتاج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147" y="1589004"/>
            <a:ext cx="929296" cy="911493"/>
          </a:xfrm>
          <a:prstGeom prst="rect">
            <a:avLst/>
          </a:prstGeom>
        </p:spPr>
      </p:pic>
      <p:pic>
        <p:nvPicPr>
          <p:cNvPr id="1026" name="Picture 2" descr="قَرَأَ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1736725"/>
            <a:ext cx="875693" cy="8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جَلَسَت عَلَى الْكُرْسِي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89" y="1736724"/>
            <a:ext cx="922371" cy="9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ding up after ruku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80"/>
          <a:stretch/>
        </p:blipFill>
        <p:spPr bwMode="auto">
          <a:xfrm>
            <a:off x="7372223" y="1591643"/>
            <a:ext cx="1254622" cy="10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إِنْتَظَرَ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866" y="2816919"/>
            <a:ext cx="1159627" cy="1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رَأَى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768" y="3149779"/>
            <a:ext cx="848132" cy="8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عَمِلَ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89305" y="2943562"/>
            <a:ext cx="1178569" cy="10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arasaac.org/classes/img/thumbnail.php?i=c2l6ZT0zMDAmcnV0YT0uLi8uLi9yZXBvc2l0b3Jpby9vcmlnaW5hbGVzLzcyNzE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6912" y="3050985"/>
            <a:ext cx="1150492" cy="11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عَ رَ فَ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2736" y="3050985"/>
            <a:ext cx="931754" cy="9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لَعِبَا بِالكُ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63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أَنْشَدَتْ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643" y="4513083"/>
            <a:ext cx="768505" cy="7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نَامَ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528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تَحَدَّثَ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160" y="4482934"/>
            <a:ext cx="850901" cy="8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ry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6394" y="4387404"/>
            <a:ext cx="1085776" cy="10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أُولَى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1" y="5767009"/>
            <a:ext cx="897912" cy="8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124075" y="5598053"/>
            <a:ext cx="1365695" cy="1064184"/>
            <a:chOff x="2124075" y="5598053"/>
            <a:chExt cx="1365695" cy="1064184"/>
          </a:xfrm>
        </p:grpSpPr>
        <p:pic>
          <p:nvPicPr>
            <p:cNvPr id="1060" name="Picture 36" descr="رَكَضَ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5" y="5854700"/>
              <a:ext cx="807537" cy="80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رَكَضَ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276" y="5900705"/>
              <a:ext cx="612494" cy="612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3161221" y="5598053"/>
              <a:ext cx="0" cy="262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64" name="Picture 40" descr="http://arasaac.org/classes/img/thumbnail.php?i=c2l6ZT0zMDAmcnV0YT0uLi8uLi9yZXBvc2l0b3Jpby9vcmlnaW5hbGVzLzUzNT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1247" y="5616267"/>
            <a:ext cx="1212325" cy="12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أَرادَ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614" y="5674899"/>
            <a:ext cx="966725" cy="9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2" descr="رَكَضَت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turn up high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207" y="5790039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" descr="manufacture"/>
          <p:cNvPicPr>
            <a:picLocks noChangeAspect="1" noChangeArrowheads="1"/>
          </p:cNvPicPr>
          <p:nvPr/>
        </p:nvPicPr>
        <p:blipFill rotWithShape="1"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action words</a:t>
            </a:r>
            <a:endParaRPr lang="en-US" b="1" dirty="0"/>
          </a:p>
        </p:txBody>
      </p:sp>
      <p:sp>
        <p:nvSpPr>
          <p:cNvPr id="106" name="Folded Corner 10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Folded Corner 111">
            <a:hlinkClick r:id="rId2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atin typeface="Comic Sans MS"/>
                <a:cs typeface="Comic Sans MS"/>
              </a:rPr>
              <a:t>1234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اِشْتَرى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عَدَّ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وَجَد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سَمِع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حَمِل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رَكِب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شارك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مَشِيَ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كَتَب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438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سَكَن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42593" y="555276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غَسَل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mic Sans MS"/>
                <a:cs typeface="Comic Sans MS"/>
              </a:rPr>
              <a:t>More action words</a:t>
            </a:r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الرُّجوع إلى الأفعال</a:t>
            </a:r>
            <a:endParaRPr lang="en-US" sz="1200" b="1" dirty="0">
              <a:latin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380312" y="4360735"/>
            <a:ext cx="1600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3600" b="1" dirty="0">
                <a:latin typeface="Comic Sans MS"/>
              </a:rPr>
              <a:t>كان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سَأل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4" name="TextBox 173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كَسَر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0" name="Picture 32" descr="رَكَضَت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 descr="turn up high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031" y="5931844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manufacture"/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https://lh3.googleusercontent.com/-gAm1SbfUcGQ/VmecE9UevKI/AAAAAAAAA2E/vuYWVDT7OLs/s346/to%2Bbuy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5365" y="1467502"/>
            <a:ext cx="1432357" cy="14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c15t1mkmlJM/VOWahDsk7CI/AAAAAAAABSA/Dni-bx2ILQkSIp2szQWvlMkSmvPBTN2xgCL0B/s500-no/number%2Bgroups%2Ba3dad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906" y="1821874"/>
            <a:ext cx="827162" cy="8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أبحث عن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2887" y="3057986"/>
            <a:ext cx="929238" cy="9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إِسْتَمَعَ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911" y="3213814"/>
            <a:ext cx="761557" cy="7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Q2MDY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0676" y="3065984"/>
            <a:ext cx="955352" cy="9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بَيْت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2213" y="2974658"/>
            <a:ext cx="765810" cy="7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وَقت العَودَة إلى المَنزِل"/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01304" y="3228616"/>
            <a:ext cx="622501" cy="7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رَكِبَ دَرَّاجَة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690" y="4625260"/>
            <a:ext cx="694140" cy="6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Y2ND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29" y="4477083"/>
            <a:ext cx="749002" cy="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تكلَّم"/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6198" y="4473242"/>
            <a:ext cx="848033" cy="8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2888" y="4204725"/>
            <a:ext cx="1181100" cy="1190625"/>
          </a:xfrm>
          <a:prstGeom prst="rect">
            <a:avLst/>
          </a:prstGeom>
        </p:spPr>
      </p:pic>
      <p:pic>
        <p:nvPicPr>
          <p:cNvPr id="2072" name="Picture 24" descr="مَشَى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1222" y="4459562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H="1">
            <a:off x="7734906" y="5085184"/>
            <a:ext cx="5815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74" name="Picture 26" descr="wash the plate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5780583"/>
            <a:ext cx="925017" cy="92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كَتَبَ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030" y="5751159"/>
            <a:ext cx="1108869" cy="11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4" descr="إِسْتَحَمّ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93" y="5819260"/>
            <a:ext cx="838910" cy="8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arasaac.org/classes/img/thumbnail.php?i=c2l6ZT0zMDAmcnV0YT0uLi8uLi9yZXBvc2l0b3Jpby9vcmlnaW5hbGVzLzkwMzIucG5n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845" y="5546985"/>
            <a:ext cx="1326629" cy="13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سَأَلَ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0045" y="5821117"/>
            <a:ext cx="966887" cy="8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Yet more action words</a:t>
            </a:r>
            <a:endParaRPr lang="en-US" b="1" dirty="0"/>
          </a:p>
        </p:txBody>
      </p:sp>
      <p:sp>
        <p:nvSpPr>
          <p:cNvPr id="104" name="Folded Corner 10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Rectangle 10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Folded Corner 108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9812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شُعور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إنَّه / إنَّها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ضجر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مُضْحٍك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أنا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جَيِّد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حزين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مريض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بارِد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494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خائِف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حَرَّان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حيْران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خائِف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سعيد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تعْبان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غَضْبان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آمِن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مَشْغول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سَيِّء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0" name="Picture 2" descr="وُجوه المَشاعِر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185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خَائِف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647" y="1808579"/>
            <a:ext cx="800099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8" y="1808579"/>
            <a:ext cx="822960" cy="8229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pic>
        <p:nvPicPr>
          <p:cNvPr id="4100" name="Picture 4" descr="manufacture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4991" y="1621034"/>
            <a:ext cx="991465" cy="9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32" descr="it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00" y="3112674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-_0E4OuBBd_M/V03UBYVjbyI/AAAAAAAAAGo/UYRsNC9kDNsBkUBwbRmOZrqDlLHN9f8yw/s346/feeling%2Bbored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083" y="3122882"/>
            <a:ext cx="881412" cy="8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3.googleusercontent.com/-okZUftotfYg/VrYx9CHXKHI/AAAAAAAABjA/3l-dPxoq-Dc/s346/laugh%2Bfemale.jpg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6200" y="3113228"/>
            <a:ext cx="1411490" cy="9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311" y="3029297"/>
            <a:ext cx="497854" cy="998142"/>
          </a:xfrm>
          <a:prstGeom prst="rect">
            <a:avLst/>
          </a:prstGeom>
        </p:spPr>
      </p:pic>
      <p:pic>
        <p:nvPicPr>
          <p:cNvPr id="4106" name="Picture 10" descr="https://lh6.googleusercontent.com/-_oVdAQtXaac/VoKzEw37bPI/AAAAAAAABH8/TvESKy5A0FcpC0EJRgfndohhDQWkGFq4wCL0B/s500-no/happy%2528m%2529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665" y="3145765"/>
            <a:ext cx="892835" cy="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رَجُل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26" y="4494940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تَعْبَان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224" y="4484576"/>
            <a:ext cx="837438" cy="8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91" y="4449654"/>
            <a:ext cx="934391" cy="934391"/>
          </a:xfrm>
          <a:prstGeom prst="rect">
            <a:avLst/>
          </a:prstGeom>
        </p:spPr>
      </p:pic>
      <p:pic>
        <p:nvPicPr>
          <p:cNvPr id="4112" name="Picture 16" descr="https://lh3.googleusercontent.com/-UVZdkAjl2Ds/VRJgVj1JeRI/AAAAAAAACEE/TNnxeT2tUJ0/s346/sadface.pn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302" y="4449655"/>
            <a:ext cx="1178799" cy="92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4" descr="مَرِيض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903" y="4529553"/>
            <a:ext cx="823537" cy="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حَرَّان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38" y="5712711"/>
            <a:ext cx="975017" cy="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بَارِد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2525" y="5767743"/>
            <a:ext cx="1350250" cy="9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343018" y="5801586"/>
            <a:ext cx="497854" cy="998142"/>
          </a:xfrm>
          <a:prstGeom prst="rect">
            <a:avLst/>
          </a:prstGeom>
        </p:spPr>
      </p:pic>
      <p:pic>
        <p:nvPicPr>
          <p:cNvPr id="4118" name="Picture 22" descr="https://lh3.googleusercontent.com/-ztsnq9MV3WI/V0wRpE5zoTI/AAAAAAAAAD8/g4MWLXIwBtAFe-5gW3PYBskq4nF7SwmRw/s346/annoyed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9233" y="5682727"/>
            <a:ext cx="1168346" cy="116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lh3.googleusercontent.com/-0nKqAEQZrW4/V1RqqhZsRlI/AAAAAAAAAKc/_gGkvbru8nYsXERtGkU3DgkE4ckMs4UQA/s346/confused-scratch%2Bhead.jpg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2984" y="5801586"/>
            <a:ext cx="1348862" cy="8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describing</a:t>
            </a:r>
            <a:endParaRPr lang="en-US" b="1" dirty="0"/>
          </a:p>
        </p:txBody>
      </p:sp>
      <p:sp>
        <p:nvSpPr>
          <p:cNvPr id="104" name="Folded Corner 10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Folded Corner 110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مُسْتَطيل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دائرة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المعين الزوايا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بَيْضَوي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المُخمَّس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المسَدَّس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الْقَلْب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نَجْمة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مُثَلَّث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مُرَبَّع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شَكْل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خَطّ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مُنْعَطَف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كُرَوي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مُكعَّب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أُسطُوانَة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Q2NTE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694" y="17561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repositorio/thumbs/10/200/4/4603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566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repositorio/thumbs/10/200/4/4763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325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repositorio/thumbs/10/200/4/4681.pn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9311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repositorio/thumbs/10/200/4/4711.pn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32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arasaac.org/repositorio/thumbs/10/200/4/4715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0880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arasaac.org/repositorio/thumbs/10/200/4/4684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2118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arasaac.org/repositorio/thumbs/10/200/4/4616.pn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32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://arasaac.org/repositorio/thumbs/10/200/4/4663.pn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732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arasaac.org/repositorio/thumbs/10/200/4/4731.pn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26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arasaac.org/repositorio/thumbs/10/200/4/4644.pn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625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://arasaac.org/repositorio/thumbs/10/200/4/4613.pn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6295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arasaac.org/repositorio/thumbs/10/200/4/4734.pn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764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arasaac.org/repositorio/thumbs/10/200/9/9113.pn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91" y="59492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arasaac.org/repositorio/thumbs/10/200/9/9115.pn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832" y="59492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http://arasaac.org/repositorio/thumbs/10/200/2/23618.pn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7370" y="5822053"/>
            <a:ext cx="720000" cy="95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shapes</a:t>
            </a:r>
            <a:endParaRPr lang="en-US" b="1" dirty="0"/>
          </a:p>
        </p:txBody>
      </p:sp>
      <p:sp>
        <p:nvSpPr>
          <p:cNvPr id="99" name="Folded Corner 9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0" name="Rectangle 9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تَمام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سَريع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مُتَوَسِّط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هادِئ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عالي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بَطيء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890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كَبير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مُبَلَّل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طَويل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قَصير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جاف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صغير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curve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ناعم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سَهل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صَعْب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قَديم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نَظيف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جديد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33732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وَسِخ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26" name="Picture 2" descr="جَفَّفَ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062" y="1694253"/>
            <a:ext cx="919368" cy="91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y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430" y="1814928"/>
            <a:ext cx="733989" cy="73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مُبَلَّل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5911" y="1563995"/>
            <a:ext cx="517140" cy="10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t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160" y="1943275"/>
            <a:ext cx="673490" cy="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899150" y="1868876"/>
            <a:ext cx="875129" cy="875129"/>
            <a:chOff x="5899150" y="1868876"/>
            <a:chExt cx="875129" cy="875129"/>
          </a:xfrm>
        </p:grpSpPr>
        <p:pic>
          <p:nvPicPr>
            <p:cNvPr id="1034" name="Picture 10" descr="lo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150" y="1868876"/>
              <a:ext cx="875129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6575152" y="1968054"/>
              <a:ext cx="0" cy="31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702657" y="1773364"/>
            <a:ext cx="875129" cy="977094"/>
            <a:chOff x="7702657" y="1773364"/>
            <a:chExt cx="875129" cy="977094"/>
          </a:xfrm>
        </p:grpSpPr>
        <p:pic>
          <p:nvPicPr>
            <p:cNvPr id="92" name="Picture 10" descr="lo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657" y="1875329"/>
              <a:ext cx="875129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Arrow Connector 93"/>
            <p:cNvCxnSpPr/>
            <p:nvPr/>
          </p:nvCxnSpPr>
          <p:spPr>
            <a:xfrm>
              <a:off x="7792368" y="1773364"/>
              <a:ext cx="0" cy="31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6" name="Picture 12" descr="اِنْتَهَى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142" y="2989692"/>
            <a:ext cx="1086706" cy="10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سَريع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8149" y="3019847"/>
            <a:ext cx="1056551" cy="105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  slow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49" y="3146758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739" y="2847752"/>
            <a:ext cx="1370585" cy="1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-ovSQqYOjjS8/Vwjs3Inpp8I/AAAAAAAAC-M/Qni65uKKxg42zAx2uJ9mW1YdKIJP1kh9g/s346/quiet.jpg"/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5151" y="3045332"/>
            <a:ext cx="650140" cy="9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/>
          <p:cNvGrpSpPr/>
          <p:nvPr/>
        </p:nvGrpSpPr>
        <p:grpSpPr>
          <a:xfrm>
            <a:off x="319117" y="4726621"/>
            <a:ext cx="1281083" cy="537650"/>
            <a:chOff x="295673" y="4643655"/>
            <a:chExt cx="1281083" cy="537650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cxnSp>
        <p:nvCxnSpPr>
          <p:cNvPr id="115" name="Straight Arrow Connector 114"/>
          <p:cNvCxnSpPr/>
          <p:nvPr/>
        </p:nvCxnSpPr>
        <p:spPr>
          <a:xfrm>
            <a:off x="899228" y="4548983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http://arasaac.org/classes/img/thumbnail.php?i=c2l6ZT0zMDAmcnV0YT0uLi8uLi9yZXBvc2l0b3Jpby9vcmlnaW5hbGVzLzQ2NTg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80" y="4246215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arasaac.org/classes/img/thumbnail.php?i=c2l6ZT0zMDAmcnV0YT0uLi8uLi9yZXBvc2l0b3Jpby9vcmlnaW5hbGVzLzQ3MTY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4204" y="4431968"/>
            <a:ext cx="1151855" cy="115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سيارة قديمة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0006" y="4398749"/>
            <a:ext cx="1162800" cy="1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3.googleusercontent.com/-zeS4UCKofRg/VP6zqqcwkaI/AAAAAAAAB5Y/JPpeigw4dhQ/s346/new_1.pn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343" y="4351090"/>
            <a:ext cx="1161375" cy="11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arasaac.org/classes/img/thumbnail.php?i=c2l6ZT0zMDAmcnV0YT0uLi8uLi9yZXBvc2l0b3Jpby9vcmlnaW5hbGVzLzEyMTQ2LnBuZw==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417" y="5789687"/>
            <a:ext cx="929479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سَهْل"/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4935" y="5770215"/>
            <a:ext cx="1270329" cy="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arasaac.org/classes/img/thumbnail.php?i=c2l6ZT0zMDAmcnV0YT0uLi8uLi9yZXBvc2l0b3Jpby9vcmlnaW5hbGVzLzQ2Mzc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5090" y="5824791"/>
            <a:ext cx="898140" cy="8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://arasaac.org/classes/img/thumbnail.php?i=c2l6ZT0zMDAmcnV0YT0uLi8uLi9yZXBvc2l0b3Jpby9vcmlnaW5hbGVzLzI2MTczLnBuZw=="/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30410" y="5851669"/>
            <a:ext cx="1066361" cy="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://arasaac.org/classes/img/thumbnail.php?i=c2l6ZT0zMDAmcnV0YT0uLi8uLi9yZXBvc2l0b3Jpby9vcmlnaW5hbGVzLzI2NDU5LnBuZw==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2657" y="5820477"/>
            <a:ext cx="9216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opposites</a:t>
            </a:r>
            <a:endParaRPr lang="en-US" b="1" dirty="0"/>
          </a:p>
        </p:txBody>
      </p:sp>
      <p:sp>
        <p:nvSpPr>
          <p:cNvPr id="125" name="Folded Corner 12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Rectangle 12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2" name="Folded Corner 131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5" name="Rectangle 13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2011377" y="55244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ه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يخ 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يلاد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ع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مَع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ن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49906" y="28826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 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ك ح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ان أل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يف؟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4720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أخ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ماذا ف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 اليوم؟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4720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 هو بريدك الإلكتروني؟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أين تَعمل؟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هي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وس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ى ا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لت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ح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2524" y="4157564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الأ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ام ال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ح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34167" y="4191000"/>
            <a:ext cx="166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</a:t>
            </a:r>
            <a:r>
              <a:rPr lang="ar-EG" sz="1600" b="1" dirty="0">
                <a:latin typeface="Arial" pitchFamily="34" charset="0"/>
              </a:rPr>
              <a:t>هِيَ </a:t>
            </a:r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 هي إ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ذاع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ك 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ض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ة؟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4326" y="5542260"/>
            <a:ext cx="1680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هل 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 إ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71763" y="156293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إ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84204" y="2352705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282" y="4170660"/>
            <a:ext cx="173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هو 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ق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 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 الجوّال؟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113" y="1826184"/>
            <a:ext cx="999092" cy="805016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723" y="1998268"/>
            <a:ext cx="628650" cy="628650"/>
          </a:xfrm>
          <a:prstGeom prst="rect">
            <a:avLst/>
          </a:prstGeom>
        </p:spPr>
      </p:pic>
      <p:pic>
        <p:nvPicPr>
          <p:cNvPr id="153" name="Picture 8" descr="birthday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7305" y="2072691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جَدّ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1358" y="1686474"/>
            <a:ext cx="952596" cy="9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08" y="3411844"/>
            <a:ext cx="563256" cy="563256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346" y="3039987"/>
            <a:ext cx="614889" cy="614889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22" y="3425070"/>
            <a:ext cx="555963" cy="555963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901" y="3296374"/>
            <a:ext cx="682743" cy="682743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704" y="4561781"/>
            <a:ext cx="861496" cy="8614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803" y="4493825"/>
            <a:ext cx="669030" cy="66903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18" y="4658695"/>
            <a:ext cx="667667" cy="667667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536" y="4533927"/>
            <a:ext cx="669030" cy="669030"/>
          </a:xfrm>
          <a:prstGeom prst="rect">
            <a:avLst/>
          </a:prstGeom>
        </p:spPr>
      </p:pic>
      <p:pic>
        <p:nvPicPr>
          <p:cNvPr id="174" name="Picture 10" descr="football ball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609" y="4580187"/>
            <a:ext cx="566255" cy="5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3884404" y="235178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684604" y="2343290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412796" y="2343789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84004" y="369221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2084204" y="371640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884404" y="3741694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5684604" y="370828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412796" y="3700267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51520" y="502729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084204" y="502729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884404" y="504212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652120" y="5036738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7412796" y="502780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284004" y="639236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pic>
        <p:nvPicPr>
          <p:cNvPr id="2050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631" y="3129391"/>
            <a:ext cx="366358" cy="3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015" y="6029706"/>
            <a:ext cx="680531" cy="6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1120" y="4658695"/>
            <a:ext cx="667667" cy="6676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you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Folded Corner 11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58" y="3438489"/>
            <a:ext cx="540360" cy="5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Folded Corner 99">
            <a:hlinkClick r:id="rId22" action="ppaction://hlinksldjump"/>
          </p:cNvPr>
          <p:cNvSpPr/>
          <p:nvPr/>
        </p:nvSpPr>
        <p:spPr>
          <a:xfrm>
            <a:off x="7354978" y="552445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TextBox 101"/>
          <p:cNvSpPr txBox="1"/>
          <p:nvPr/>
        </p:nvSpPr>
        <p:spPr>
          <a:xfrm>
            <a:off x="7172677" y="5615617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لَيسَ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111" y="6031020"/>
            <a:ext cx="513958" cy="53402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7636911" y="6163985"/>
            <a:ext cx="483380" cy="3855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5562599" y="2875260"/>
            <a:ext cx="1695679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" descr="http://arasaac.org/classes/img/thumbnail.php?i=c2l6ZT0zMDAmcnV0YT0uLi8uLi9yZXBvc2l0b3Jpby9vcmlnaW5hbGVzLzcyNTkucG5n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4247" y="3141419"/>
            <a:ext cx="347135" cy="8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الطَّقْص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مُمْطِر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مشمِس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56230" y="55113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snowy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It is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38850" y="285410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windy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85564" y="289154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foggy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73745" y="558705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freezing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stormy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375660" y="1528096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حار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It is</a:t>
            </a:r>
          </a:p>
        </p:txBody>
      </p:sp>
      <p:pic>
        <p:nvPicPr>
          <p:cNvPr id="1026" name="Picture 2" descr="http://arasaac.org/classes/img/thumbnail.php?i=c2l6ZT0zMDAmcnV0YT0uLi8uLi9yZXBvc2l0b3Jpby9vcmlnaW5hbGVzLzcyMjM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06" y="1770911"/>
            <a:ext cx="855409" cy="8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cxNDg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716" y="1797588"/>
            <a:ext cx="856416" cy="85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cyNT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1207" y="1795161"/>
            <a:ext cx="922985" cy="9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cxNz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850" y="5849865"/>
            <a:ext cx="800030" cy="8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2" descr="it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00" y="3112674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cyNTk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0282" y="3000887"/>
            <a:ext cx="1089976" cy="10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asaac.org/classes/img/thumbnail.php?i=c2l6ZT0zMDAmcnV0YT0uLi8uLi9yZXBvc2l0b3Jpby9vcmlnaW5hbGVzLzI4ODU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142" y="3253197"/>
            <a:ext cx="717402" cy="7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I1MTUz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2691" y="5795397"/>
            <a:ext cx="939815" cy="9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370930" y="287592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humid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92930" y="294339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dusty</a:t>
            </a:r>
          </a:p>
        </p:txBody>
      </p:sp>
      <p:pic>
        <p:nvPicPr>
          <p:cNvPr id="73" name="Picture 18" descr="حَرَّان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7667" y="1672937"/>
            <a:ext cx="975017" cy="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8328" y="3141419"/>
            <a:ext cx="798240" cy="831072"/>
          </a:xfrm>
          <a:prstGeom prst="rect">
            <a:avLst/>
          </a:prstGeom>
        </p:spPr>
      </p:pic>
      <p:pic>
        <p:nvPicPr>
          <p:cNvPr id="1044" name="Picture 20" descr="http://arasaac.org/classes/img/thumbnail.php?i=c2l6ZT0zMDAmcnV0YT0uLi8uLi9yZXBvc2l0b3Jpby9vcmlnaW5hbGVzLzI4MTQucG5n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7744" y="4565880"/>
            <a:ext cx="1035020" cy="6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787824" y="41902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cold</a:t>
            </a:r>
          </a:p>
        </p:txBody>
      </p:sp>
      <p:pic>
        <p:nvPicPr>
          <p:cNvPr id="92" name="Picture 20" descr="بَارِد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70289" y="4437274"/>
            <a:ext cx="1350250" cy="9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1939579" y="55925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cloudy</a:t>
            </a:r>
          </a:p>
        </p:txBody>
      </p:sp>
      <p:pic>
        <p:nvPicPr>
          <p:cNvPr id="99" name="Picture 14" descr="http://arasaac.org/classes/img/thumbnail.php?i=c2l6ZT0zMDAmcnV0YT0uLi8uLi9yZXBvc2l0b3Jpby9vcmlnaW5hbGVzLzMyMTA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4164" y="5866190"/>
            <a:ext cx="839410" cy="8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arasaac.org/classes/img/thumbnail.php?i=c2l6ZT0zMDAmcnV0YT0uLi8uLi9yZXBvc2l0b3Jpby9vcmlnaW5hbGVzLzI3MzQucG5n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50074" y="3269815"/>
            <a:ext cx="763806" cy="7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weather</a:t>
            </a:r>
            <a:endParaRPr lang="en-US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colours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فاتِح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أصفَر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بُرْتُقالي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غامِق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أزْرَق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أُرْجُواني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بُنِّي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ذَهَبي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وَرْدي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2401" y="5528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مُنَقَّط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فِضِّي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أبْيَض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أسْود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أحْمَر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9812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لَوْن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842000"/>
            <a:ext cx="863600" cy="8636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أخْضر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8" name="Picture 2" descr="colour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562" y="1872992"/>
            <a:ext cx="745207" cy="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http://arasaac.org/repositorio/thumbs/10/200/2/2907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562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http://arasaac.org/repositorio/thumbs/10/200/2/2886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268" y="18468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://arasaac.org/repositorio/thumbs/10/200/2/2808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742" y="18468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http://arasaac.org/repositorio/thumbs/10/200/2/282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0858" y="58808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2" descr="http://arasaac.org/repositorio/thumbs/10/200/2/2739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36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4" descr="http://arasaac.org/repositorio/thumbs/10/200/2/2923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6394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6" descr="http://arasaac.org/repositorio/thumbs/10/200/4/4869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043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8" descr="http://arasaac.org/repositorio/thumbs/10/200/2/2648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037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2" descr="http://arasaac.org/repositorio/thumbs/10/200/2/2888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190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4" descr="http://arasaac.org/repositorio/thumbs/10/200/2/2807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758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6" descr="http://arasaac.org/repositorio/thumbs/10/200/4/4887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5061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8" descr="Click to enter file gre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75" y="45295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675" y="3213056"/>
            <a:ext cx="720000" cy="720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8223" y="1861082"/>
            <a:ext cx="714375" cy="723900"/>
          </a:xfrm>
          <a:prstGeom prst="rect">
            <a:avLst/>
          </a:prstGeom>
        </p:spPr>
      </p:pic>
      <p:sp>
        <p:nvSpPr>
          <p:cNvPr id="78" name="Folded Corner 7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39268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/>
          <p:cNvSpPr/>
          <p:nvPr/>
        </p:nvSpPr>
        <p:spPr>
          <a:xfrm>
            <a:off x="1987389" y="148138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Folded Corner 32">
            <a:hlinkClick r:id="rId2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olded Corner 19">
            <a:hlinkClick r:id="rId3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Folded Corner 20">
            <a:hlinkClick r:id="rId4" action="ppaction://hlinksldjump"/>
          </p:cNvPr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olded Corner 2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olded Corner 23">
            <a:hlinkClick r:id="rId6" action="ppaction://hlinksldjump"/>
          </p:cNvPr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olded Corner 24">
            <a:hlinkClick r:id="rId7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Folded Corner 27">
            <a:hlinkClick r:id="rId8" action="ppaction://hlinksldjump"/>
          </p:cNvPr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olded Corner 30">
            <a:hlinkClick r:id="rId9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Folded Corner 36">
            <a:hlinkClick r:id="rId10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Folded Corner 38">
            <a:hlinkClick r:id="rId11" action="ppaction://hlinksldjump"/>
          </p:cNvPr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art things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I’m hungry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furniture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kitchen things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92787" y="413555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sports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50900" y="4149237"/>
            <a:ext cx="177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 that help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toiletries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body parts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</a:t>
            </a:r>
          </a:p>
        </p:txBody>
      </p:sp>
      <p:sp>
        <p:nvSpPr>
          <p:cNvPr id="77" name="Folded Corner 76">
            <a:hlinkClick r:id="rId12" action="ppaction://hlinksldjump"/>
          </p:cNvPr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Folded Corner 77">
            <a:hlinkClick r:id="rId13" action="ppaction://hlinksldjump"/>
          </p:cNvPr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Folded Corner 78">
            <a:hlinkClick r:id="rId14" action="ppaction://hlinksldjump"/>
          </p:cNvPr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Folded Corner 79">
            <a:hlinkClick r:id="rId15" action="ppaction://hlinksldjump"/>
          </p:cNvPr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177323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money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7323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tools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transport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62600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toys</a:t>
            </a:r>
          </a:p>
        </p:txBody>
      </p:sp>
      <p:sp>
        <p:nvSpPr>
          <p:cNvPr id="99" name="Folded Corner 98">
            <a:hlinkClick r:id="rId16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health</a:t>
            </a:r>
          </a:p>
        </p:txBody>
      </p:sp>
      <p:sp>
        <p:nvSpPr>
          <p:cNvPr id="109" name="Folded Corner 108">
            <a:hlinkClick r:id="rId17" action="ppaction://hlinksldjump"/>
          </p:cNvPr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nature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01" y="1798893"/>
            <a:ext cx="836240" cy="836240"/>
          </a:xfrm>
          <a:prstGeom prst="rect">
            <a:avLst/>
          </a:prstGeom>
        </p:spPr>
      </p:pic>
      <p:pic>
        <p:nvPicPr>
          <p:cNvPr id="1026" name="Picture 2" descr="http://arasaac.org/classes/img/thumbnail.php?i=c2l6ZT0zMDAmcnV0YT0uLi8uLi9yZXBvc2l0b3Jpby9vcmlnaW5hbGVzLzE2ODU1LnBuZw==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39" y="1906789"/>
            <a:ext cx="539722" cy="5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1729" y="1893788"/>
            <a:ext cx="564754" cy="5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-CNibqfYiKZQ/VSY-DqAHJ8I/AAAAAAAACSE/F0aAjtB_DDU/s346/to%2Bhelp.png"/>
          <p:cNvPicPr>
            <a:picLocks noChangeAspect="1" noChangeArrowheads="1"/>
          </p:cNvPicPr>
          <p:nvPr/>
        </p:nvPicPr>
        <p:blipFill rotWithShape="1"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8227" y="1751181"/>
            <a:ext cx="930332" cy="9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/>
          <p:cNvGrpSpPr/>
          <p:nvPr/>
        </p:nvGrpSpPr>
        <p:grpSpPr>
          <a:xfrm>
            <a:off x="7685840" y="1854763"/>
            <a:ext cx="863687" cy="785435"/>
            <a:chOff x="7685840" y="1854763"/>
            <a:chExt cx="863687" cy="785435"/>
          </a:xfrm>
        </p:grpSpPr>
        <p:pic>
          <p:nvPicPr>
            <p:cNvPr id="83" name="Picture 16" descr="رَجُل"/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4" name="Straight Arrow Connector 83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1" name="Picture 18" descr="ثِيَاب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3272931"/>
            <a:ext cx="728533" cy="7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221" y="3136531"/>
            <a:ext cx="852920" cy="854057"/>
          </a:xfrm>
          <a:prstGeom prst="rect">
            <a:avLst/>
          </a:prstGeom>
        </p:spPr>
      </p:pic>
      <p:pic>
        <p:nvPicPr>
          <p:cNvPr id="1034" name="Picture 10" descr="low table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7818" y="3433155"/>
            <a:ext cx="697329" cy="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دُولاب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7843" y="3125778"/>
            <a:ext cx="528055" cy="5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873" y="3106633"/>
            <a:ext cx="554439" cy="551681"/>
          </a:xfrm>
          <a:prstGeom prst="rect">
            <a:avLst/>
          </a:prstGeom>
        </p:spPr>
      </p:pic>
      <p:pic>
        <p:nvPicPr>
          <p:cNvPr id="1040" name="Picture 16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5760" y="3139725"/>
            <a:ext cx="822675" cy="8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4" descr="http://arasaac.org/classes/img/thumbnail.php?i=c2l6ZT0zMDAmcnV0YT0uLi8uLi9yZXBvc2l0b3Jpby9vcmlnaW5hbGVzLzE2MTQ3LnBuZw==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1813" y="3148832"/>
            <a:ext cx="804460" cy="8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61" y="4420652"/>
            <a:ext cx="952277" cy="9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2" descr="مُديرَة"/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835" y="4496163"/>
            <a:ext cx="788761" cy="7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سَريع"/>
          <p:cNvPicPr>
            <a:picLocks noChangeAspect="1" noChangeArrowheads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852" y="4371179"/>
            <a:ext cx="749075" cy="7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سَبَّاحَة"/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1225" y="4675393"/>
            <a:ext cx="660400" cy="6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4" descr="رَكِبَ دَرَّاجَة"/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8296" y="4163231"/>
            <a:ext cx="694140" cy="6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658630" y="4429781"/>
            <a:ext cx="1393641" cy="1132819"/>
            <a:chOff x="5658630" y="4429781"/>
            <a:chExt cx="1393641" cy="1132819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2797" y="4509214"/>
              <a:ext cx="479474" cy="479474"/>
            </a:xfrm>
            <a:prstGeom prst="rect">
              <a:avLst/>
            </a:prstGeom>
          </p:spPr>
        </p:pic>
        <p:pic>
          <p:nvPicPr>
            <p:cNvPr id="125" name="Picture 6" descr="http://arasaac.org/classes/img/thumbnail.php?i=c2l6ZT0zMDAmcnV0YT0uLi8uLi9yZXBvc2l0b3Jpby9vcmlnaW5hbGVzLzYyMTIucG5n"/>
            <p:cNvPicPr>
              <a:picLocks noChangeAspect="1" noChangeArrowheads="1"/>
            </p:cNvPicPr>
            <p:nvPr/>
          </p:nvPicPr>
          <p:blipFill>
            <a:blip r:embed="rId3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630" y="4429781"/>
              <a:ext cx="678128" cy="67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http://arasaac.org/classes/img/thumbnail.php?i=c2l6ZT0zMDAmcnV0YT0uLi8uLi9yZXBvc2l0b3Jpby9vcmlnaW5hbGVzLzMzMjkucG5n"/>
            <p:cNvPicPr>
              <a:picLocks noChangeAspect="1" noChangeArrowheads="1"/>
            </p:cNvPicPr>
            <p:nvPr/>
          </p:nvPicPr>
          <p:blipFill>
            <a:blip r:embed="rId3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312" y="4738513"/>
              <a:ext cx="824087" cy="824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332" y="4488268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cxMjcucG5n"/>
          <p:cNvPicPr>
            <a:picLocks noChangeAspect="1" noChangeArrowheads="1"/>
          </p:cNvPicPr>
          <p:nvPr/>
        </p:nvPicPr>
        <p:blipFill>
          <a:blip r:embed="rId3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021" y="5891372"/>
            <a:ext cx="748822" cy="74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66759" y="5543226"/>
            <a:ext cx="1419178" cy="1554066"/>
            <a:chOff x="2066759" y="5543226"/>
            <a:chExt cx="1419178" cy="1554066"/>
          </a:xfrm>
        </p:grpSpPr>
        <p:pic>
          <p:nvPicPr>
            <p:cNvPr id="1044" name="Picture 20" descr="https://lh3.googleusercontent.com/-h0KeTZYI9Pg/Vm17DRfLUhI/AAAAAAAAA8M/u3mO7F3RgUU/s346/bus.jpg"/>
            <p:cNvPicPr>
              <a:picLocks noChangeAspect="1" noChangeArrowheads="1"/>
            </p:cNvPicPr>
            <p:nvPr/>
          </p:nvPicPr>
          <p:blipFill>
            <a:blip r:embed="rId4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611" y="5941306"/>
              <a:ext cx="1155986" cy="1155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s://lh4.googleusercontent.com/-i4MhiG_Gnbs/VUHQ1XgO0KI/AAAAAAAACdw/s91ytY9voQYoUM2-yCRQPWkK6g6fOgFhACL0B/s500-no/land%2Bcruiser.png"/>
            <p:cNvPicPr>
              <a:picLocks noChangeAspect="1" noChangeArrowheads="1"/>
            </p:cNvPicPr>
            <p:nvPr/>
          </p:nvPicPr>
          <p:blipFill rotWithShape="1">
            <a:blip r:embed="rId4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6626" y="5891372"/>
              <a:ext cx="579311" cy="56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s://lh3.googleusercontent.com/-DoMydradJGE/VsRTIv-5erI/AAAAAAAABvw/edqb52eWteM/s346/airplane.jpg"/>
            <p:cNvPicPr>
              <a:picLocks noChangeAspect="1" noChangeArrowheads="1"/>
            </p:cNvPicPr>
            <p:nvPr/>
          </p:nvPicPr>
          <p:blipFill>
            <a:blip r:embed="rId4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759" y="5543226"/>
              <a:ext cx="967457" cy="96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180908" y="5854416"/>
            <a:ext cx="847155" cy="842933"/>
            <a:chOff x="155575" y="-1371600"/>
            <a:chExt cx="2857500" cy="2857500"/>
          </a:xfrm>
        </p:grpSpPr>
        <p:pic>
          <p:nvPicPr>
            <p:cNvPr id="1050" name="Picture 26" descr="http://arasaac.org/classes/img/thumbnail.php?i=c2l6ZT0zMDAmcnV0YT0uLi8uLi9yZXBvc2l0b3Jpby9vcmlnaW5hbGVzLzIwMzg5LnBuZw=="/>
            <p:cNvPicPr>
              <a:picLocks noChangeAspect="1" noChangeArrowheads="1"/>
            </p:cNvPicPr>
            <p:nvPr/>
          </p:nvPicPr>
          <p:blipFill>
            <a:blip r:embed="rId4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-13716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2" descr="http://arasaac.org/classes/img/thumbnail.php?i=c2l6ZT0zMDAmcnV0YT0uLi8uLi9yZXBvc2l0b3Jpby9vcmlnaW5hbGVzLzI3MzQucG5n"/>
            <p:cNvPicPr>
              <a:picLocks noChangeAspect="1" noChangeArrowheads="1"/>
            </p:cNvPicPr>
            <p:nvPr/>
          </p:nvPicPr>
          <p:blipFill rotWithShape="1"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8194" y="57150"/>
              <a:ext cx="1414568" cy="1355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things</a:t>
            </a:r>
            <a:endParaRPr lang="en-US" dirty="0"/>
          </a:p>
        </p:txBody>
      </p:sp>
      <p:sp>
        <p:nvSpPr>
          <p:cNvPr id="121" name="Folded Corner 12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Folded Corner 132">
            <a:hlinkClick r:id="rId4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4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7333455" y="55086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Folded Corner 89">
            <a:hlinkClick r:id="rId49" action="ppaction://hlinksldjump"/>
          </p:cNvPr>
          <p:cNvSpPr/>
          <p:nvPr/>
        </p:nvSpPr>
        <p:spPr>
          <a:xfrm>
            <a:off x="5552677" y="5534009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5534264" y="55469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شَكْل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5" name="Picture 2" descr="http://arasaac.org/classes/img/thumbnail.php?i=c2l6ZT0zMDAmcnV0YT0uLi8uLi9yZXBvc2l0b3Jpby9vcmlnaW5hbGVzLzQ2NTEucG5n"/>
          <p:cNvPicPr>
            <a:picLocks noChangeAspect="1" noChangeArrowheads="1"/>
          </p:cNvPicPr>
          <p:nvPr/>
        </p:nvPicPr>
        <p:blipFill>
          <a:blip r:embed="rId5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758" y="581332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stickers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sponge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tape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rubber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glue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paintbrush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pencil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scissors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materials</a:t>
            </a:r>
          </a:p>
        </p:txBody>
      </p:sp>
      <p:pic>
        <p:nvPicPr>
          <p:cNvPr id="70" name="Picture 2" descr="http://arasaac.org/classes/img/thumbnail.php?i=c2l6ZT0zMDAmcnV0YT0uLi8uLi9yZXBvc2l0b3Jpby9vcmlnaW5hbGVzLzE2ODU1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5434" y="1895559"/>
            <a:ext cx="539722" cy="5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624" y="1882558"/>
            <a:ext cx="564754" cy="5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737" y="1836915"/>
            <a:ext cx="786525" cy="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arasaac.org/classes/img/thumbnail.php?i=c2l6ZT0zMDAmcnV0YT0uLi8uLi9yZXBvc2l0b3Jpby9vcmlnaW5hbGVzLzI0NDA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800" y="4488098"/>
            <a:ext cx="797488" cy="7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arasaac.org/classes/img/thumbnail.php?i=c2l6ZT0zMDAmcnV0YT0uLi8uLi9yZXBvc2l0b3Jpby9vcmlnaW5hbGVzLzIyODI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874" y="4404262"/>
            <a:ext cx="943538" cy="9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arasaac.org/classes/img/thumbnail.php?i=c2l6ZT0zMDAmcnV0YT0uLi8uLi9yZXBvc2l0b3Jpby9vcmlnaW5hbGVzLzI1OTE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8952" y="4413325"/>
            <a:ext cx="961355" cy="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8398" y="3122431"/>
            <a:ext cx="897183" cy="8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arasaac.org/classes/img/thumbnail.php?i=c2l6ZT0zMDAmcnV0YT0uLi8uLi9yZXBvc2l0b3Jpby9vcmlnaW5hbGVzLzI1MjM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422" y="3193474"/>
            <a:ext cx="780712" cy="78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arasaac.org/classes/img/thumbnail.php?i=c2l6ZT0zMDAmcnV0YT0uLi8uLi9yZXBvc2l0b3Jpby9vcmlnaW5hbGVzLzI1MTA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9198" y="3118524"/>
            <a:ext cx="855662" cy="85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arasaac.org/classes/img/thumbnail.php?i=c2l6ZT0zMDAmcnV0YT0uLi8uLi9yZXBvc2l0b3Jpby9vcmlnaW5hbGVzLzI0MDk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556" y="3314757"/>
            <a:ext cx="647643" cy="64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lh3.googleusercontent.com/-Yec4a36uYjg/VqPCASPbtnI/AAAAAAAABVo/PmBliUc1imY/s346/stickers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9033" y="1804078"/>
            <a:ext cx="798101" cy="7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http://arasaac.org/classes/img/thumbnail.php?i=c2l6ZT0zMDAmcnV0YT0uLi8uLi9yZXBvc2l0b3Jpby9vcmlnaW5hbGVzLzI3NDk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8553" y="1701819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adhesive tape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70" y="3038451"/>
            <a:ext cx="996034" cy="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429626" y="5769130"/>
            <a:ext cx="1527876" cy="905688"/>
            <a:chOff x="7429626" y="5769130"/>
            <a:chExt cx="1527876" cy="905688"/>
          </a:xfrm>
        </p:grpSpPr>
        <p:pic>
          <p:nvPicPr>
            <p:cNvPr id="92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4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Art things</a:t>
            </a:r>
            <a:endParaRPr lang="en-US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olded Corner 105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lded Corner 53">
            <a:hlinkClick r:id="rId2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>
            <a:hlinkClick r:id="rId4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>
            <a:hlinkClick r:id="rId5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6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olded Corner 63">
            <a:hlinkClick r:id="rId7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Farm animals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Wild animals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Birds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Insects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Water animals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704" y="1773676"/>
            <a:ext cx="614889" cy="614889"/>
          </a:xfrm>
          <a:prstGeom prst="rect">
            <a:avLst/>
          </a:prstGeom>
        </p:spPr>
      </p:pic>
      <p:pic>
        <p:nvPicPr>
          <p:cNvPr id="65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5089" y="1890617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3288" y="1906385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956" y="1835350"/>
            <a:ext cx="738708" cy="7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://arasaac.org/classes/img/thumbnail.php?i=c2l6ZT0zMDAmcnV0YT0uLi8uLi9yZXBvc2l0b3Jpby9vcmlnaW5hbGVzLzY5MjM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558" y="3093612"/>
            <a:ext cx="891944" cy="8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856" y="1837410"/>
            <a:ext cx="630755" cy="6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14985"/>
            <a:ext cx="731844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5860" y="2074132"/>
            <a:ext cx="545437" cy="5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5752318" y="1795532"/>
            <a:ext cx="1362069" cy="918151"/>
            <a:chOff x="2036629" y="1788697"/>
            <a:chExt cx="1362069" cy="918151"/>
          </a:xfrm>
        </p:grpSpPr>
        <p:pic>
          <p:nvPicPr>
            <p:cNvPr id="72" name="Picture 10" descr="http://arasaac.org/classes/img/thumbnail.php?i=c2l6ZT0zMDAmcnV0YT0uLi8uLi9yZXBvc2l0b3Jpby9vcmlnaW5hbGVzLzI5NDkucG5n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065" y="1788697"/>
              <a:ext cx="716633" cy="71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629" y="1857856"/>
              <a:ext cx="660756" cy="589027"/>
            </a:xfrm>
            <a:prstGeom prst="rect">
              <a:avLst/>
            </a:prstGeom>
          </p:spPr>
        </p:pic>
        <p:pic>
          <p:nvPicPr>
            <p:cNvPr id="79" name="Picture 4" descr="http://arasaac.org/classes/img/thumbnail.php?i=c2l6ZT0zMDAmcnV0YT0uLi8uLi9yZXBvc2l0b3Jpby9vcmlnaW5hbGVzLzI1NjgucG5n"/>
            <p:cNvPicPr>
              <a:picLocks noChangeAspect="1" noChangeArrowheads="1"/>
            </p:cNvPicPr>
            <p:nvPr/>
          </p:nvPicPr>
          <p:blipFill>
            <a:blip r:embed="rId1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65" y="1998526"/>
              <a:ext cx="708322" cy="7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3952030" y="3014524"/>
            <a:ext cx="1264685" cy="1082516"/>
            <a:chOff x="2195735" y="1650894"/>
            <a:chExt cx="1264685" cy="1082516"/>
          </a:xfrm>
        </p:grpSpPr>
        <p:pic>
          <p:nvPicPr>
            <p:cNvPr id="86" name="Picture 6" descr="http://arasaac.org/classes/img/thumbnail.php?i=c2l6ZT0zMDAmcnV0YT0uLi8uLi9yZXBvc2l0b3Jpby9vcmlnaW5hbGVzLzMzMDEucG5n"/>
            <p:cNvPicPr>
              <a:picLocks noChangeAspect="1" noChangeArrowheads="1"/>
            </p:cNvPicPr>
            <p:nvPr/>
          </p:nvPicPr>
          <p:blipFill>
            <a:blip r:embed="rId2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5" y="1882616"/>
              <a:ext cx="585563" cy="58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http://arasaac.org/classes/img/thumbnail.php?i=c2l6ZT0zMDAmcnV0YT0uLi8uLi9yZXBvc2l0b3Jpby9vcmlnaW5hbGVzLzg1NjQucG5n"/>
            <p:cNvPicPr>
              <a:picLocks noChangeAspect="1" noChangeArrowheads="1"/>
            </p:cNvPicPr>
            <p:nvPr/>
          </p:nvPicPr>
          <p:blipFill>
            <a:blip r:embed="rId2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88" y="1650894"/>
              <a:ext cx="592732" cy="59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0" descr="http://arasaac.org/classes/img/thumbnail.php?i=c2l6ZT0zMDAmcnV0YT0uLi8uLi9yZXBvc2l0b3Jpby9vcmlnaW5hbGVzLzI0OTg2LnBuZw=="/>
            <p:cNvPicPr>
              <a:picLocks noChangeAspect="1" noChangeArrowheads="1"/>
            </p:cNvPicPr>
            <p:nvPr/>
          </p:nvPicPr>
          <p:blipFill>
            <a:blip r:embed="rId22" cstate="screen">
              <a:clrChange>
                <a:clrFrom>
                  <a:srgbClr val="FBF9FC"/>
                </a:clrFrom>
                <a:clrTo>
                  <a:srgbClr val="FB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48" y="2077581"/>
              <a:ext cx="655829" cy="65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animals</a:t>
            </a:r>
            <a:endParaRPr lang="en-US" dirty="0"/>
          </a:p>
        </p:txBody>
      </p:sp>
      <p:sp>
        <p:nvSpPr>
          <p:cNvPr id="46" name="Folded Corner 4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562600" y="282366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water animal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fish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whale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crab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dolphin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jellyfish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236296" y="150294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prawns or shrimps</a:t>
            </a:r>
          </a:p>
        </p:txBody>
      </p:sp>
      <p:pic>
        <p:nvPicPr>
          <p:cNvPr id="40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9181" y="1893934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5849" y="1822899"/>
            <a:ext cx="738708" cy="7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arasaac.org/classes/img/thumbnail.php?i=c2l6ZT0zMDAmcnV0YT0uLi8uLi9yZXBvc2l0b3Jpby9vcmlnaW5hbGVzLzI1MjA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6955" y="1635751"/>
            <a:ext cx="1066769" cy="1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arasaac.org/classes/img/thumbnail.php?i=c2l6ZT0zMDAmcnV0YT0uLi8uLi9yZXBvc2l0b3Jpby9vcmlnaW5hbGVzLzIyNj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931" y="1598993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arasaac.org/classes/img/thumbnail.php?i=c2l6ZT0zMDAmcnV0YT0uLi8uLi9yZXBvc2l0b3Jpby9vcmlnaW5hbGVzLzMyNzY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131" y="1793675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578" y="3074354"/>
            <a:ext cx="1059029" cy="10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://arasaac.org/classes/img/thumbnail.php?i=c2l6ZT0zMDAmcnV0YT0uLi8uLi9yZXBvc2l0b3Jpby9vcmlnaW5hbGVzLzI3Mz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524" y="3109185"/>
            <a:ext cx="946878" cy="94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://arasaac.org/classes/img/thumbnail.php?i=c2l6ZT0zMDAmcnV0YT0uLi8uLi9yZXBvc2l0b3Jpby9vcmlnaW5hbGVzLzI5Mj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50" y="3112186"/>
            <a:ext cx="943877" cy="9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575631" y="28817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lobster</a:t>
            </a:r>
          </a:p>
        </p:txBody>
      </p:sp>
      <p:pic>
        <p:nvPicPr>
          <p:cNvPr id="49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894" y="3112186"/>
            <a:ext cx="988810" cy="9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Water animals</a:t>
            </a:r>
            <a:endParaRPr lang="en-US" dirty="0"/>
          </a:p>
        </p:txBody>
      </p:sp>
      <p:sp>
        <p:nvSpPr>
          <p:cNvPr id="43" name="Folded Corner 4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canary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fish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falcon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3815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horse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198" y="1735104"/>
            <a:ext cx="626770" cy="707087"/>
          </a:xfrm>
          <a:prstGeom prst="rect">
            <a:avLst/>
          </a:prstGeom>
        </p:spPr>
      </p:pic>
      <p:pic>
        <p:nvPicPr>
          <p:cNvPr id="46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7583" y="1852045"/>
            <a:ext cx="674218" cy="7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486" y="1726907"/>
            <a:ext cx="960433" cy="960433"/>
          </a:xfrm>
          <a:prstGeom prst="rect">
            <a:avLst/>
          </a:prstGeom>
        </p:spPr>
      </p:pic>
      <p:pic>
        <p:nvPicPr>
          <p:cNvPr id="48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782" y="1726907"/>
            <a:ext cx="1001218" cy="10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rasaac.org/classes/img/thumbnail.php?i=c2l6ZT0zMDAmcnV0YT0uLi8uLi9yZXBvc2l0b3Jpby9vcmlnaW5hbGVzLzI2Mjcw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6982" y="1692515"/>
            <a:ext cx="976691" cy="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arasaac.org/classes/img/thumbnail.php?i=c2l6ZT0zMDAmcnV0YT0uLi8uLi9yZXBvc2l0b3Jpby9vcmlnaW5hbGVzLzIyOTQ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2026" y="2958629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asaac.org/classes/img/thumbnail.php?i=c2l6ZT0zMDAmcnV0YT0uLi8uLi9yZXBvc2l0b3Jpby9vcmlnaW5hbGVzLzI1MjA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782" y="2990378"/>
            <a:ext cx="1066769" cy="1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arasaac.org/classes/img/thumbnail.php?i=c2l6ZT0zMDAmcnV0YT0uLi8uLi9yZXBvc2l0b3Jpby9vcmlnaW5hbGVzLzcyMDI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8219" y="2948687"/>
            <a:ext cx="1445132" cy="129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851687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Saluki dog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Pets </a:t>
            </a:r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5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938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book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79715" y="420106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idea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candle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battery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problem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lots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part</a:t>
            </a:r>
          </a:p>
        </p:txBody>
      </p:sp>
      <p:sp>
        <p:nvSpPr>
          <p:cNvPr id="62" name="TextBox 61"/>
          <p:cNvSpPr txBox="1"/>
          <p:nvPr/>
        </p:nvSpPr>
        <p:spPr>
          <a:xfrm flipH="1"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camera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stuff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01" y="1798893"/>
            <a:ext cx="836240" cy="836240"/>
          </a:xfrm>
          <a:prstGeom prst="rect">
            <a:avLst/>
          </a:prstGeom>
        </p:spPr>
      </p:pic>
      <p:pic>
        <p:nvPicPr>
          <p:cNvPr id="13314" name="Picture 2" descr="http://arasaac.org/classes/img/thumbnail.php?i=c2l6ZT0zMDAmcnV0YT0uLi8uLi9yZXBvc2l0b3Jpby9vcmlnaW5hbGVzLzI0Nz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671" y="1830645"/>
            <a:ext cx="777349" cy="7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292" y="1838731"/>
            <a:ext cx="800491" cy="720165"/>
          </a:xfrm>
          <a:prstGeom prst="rect">
            <a:avLst/>
          </a:prstGeom>
        </p:spPr>
      </p:pic>
      <p:pic>
        <p:nvPicPr>
          <p:cNvPr id="13316" name="Picture 4" descr="http://arasaac.org/classes/img/thumbnail.php?i=c2l6ZT0zMDAmcnV0YT0uLi8uLi9yZXBvc2l0b3Jpby9vcmlnaW5hbGVzLzYyND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236" y="1750782"/>
            <a:ext cx="896062" cy="8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arasaac.org/classes/img/thumbnail.php?i=c2l6ZT0zMDAmcnV0YT0uLi8uLi9yZXBvc2l0b3Jpby9vcmlnaW5hbGVzLzQ2N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5" y="3133553"/>
            <a:ext cx="909160" cy="9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كِتَاب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867" y="3065604"/>
            <a:ext cx="1083685" cy="10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574" y="3213814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arasaac.org/classes/img/thumbnail.php?i=c2l6ZT0zMDAmcnV0YT0uLi8uLi9yZXBvc2l0b3Jpby9vcmlnaW5hbGVzLzI2OD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261" y="3112165"/>
            <a:ext cx="961915" cy="96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arasaac.org/classes/img/thumbnail.php?i=c2l6ZT0zMDAmcnV0YT0uLi8uLi9yZXBvc2l0b3Jpby9vcmlnaW5hbGVzLzI0Nz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16" y="4603006"/>
            <a:ext cx="693667" cy="6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arasaac.org/classes/img/thumbnail.php?i=c2l6ZT0zMDAmcnV0YT0uLi8uLi9yZXBvc2l0b3Jpby9vcmlnaW5hbGVzLzI2ODA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069" y="4840308"/>
            <a:ext cx="480957" cy="4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5717" y="5836251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كِتَاب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102" y="4370343"/>
            <a:ext cx="601537" cy="6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://arasaac.org/classes/img/thumbnail.php?i=c2l6ZT0zMDAmcnV0YT0uLi8uLi9yZXBvc2l0b3Jpby9vcmlnaW5hbGVzLzU0MzY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702" y="4483814"/>
            <a:ext cx="833827" cy="8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http://arasaac.org/classes/img/thumbnail.php?i=c2l6ZT0zMDAmcnV0YT0uLi8uLi9yZXBvc2l0b3Jpby9vcmlnaW5hbGVzLzcxNjg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438" y="4385947"/>
            <a:ext cx="1066414" cy="10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976" y="4280088"/>
            <a:ext cx="1008621" cy="1052096"/>
          </a:xfrm>
          <a:prstGeom prst="rect">
            <a:avLst/>
          </a:prstGeom>
        </p:spPr>
      </p:pic>
      <p:pic>
        <p:nvPicPr>
          <p:cNvPr id="13328" name="Picture 16" descr="https://lh4.googleusercontent.com/-aVeiNuhn1jc/Vyn6FFVIbjI/AAAAAAAADHg/9yCVIjM1RV8USzYlXE1rYrNTCQN5KuHEQCL0B/s500-no/problem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921" y="4460546"/>
            <a:ext cx="899104" cy="8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Common things</a:t>
            </a:r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wild animals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oryx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77838" y="14925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gazelle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sand cat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snake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523840"/>
            <a:ext cx="1305185" cy="1163500"/>
          </a:xfrm>
          <a:prstGeom prst="rect">
            <a:avLst/>
          </a:prstGeom>
        </p:spPr>
      </p:pic>
      <p:pic>
        <p:nvPicPr>
          <p:cNvPr id="25602" name="Picture 2" descr="http://arasaac.org/classes/img/thumbnail.php?i=c2l6ZT0zMDAmcnV0YT0uLi8uLi9yZXBvc2l0b3Jpby9vcmlnaW5hbGVzLzE3MjQzLnBuZw==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887654" y="1689399"/>
            <a:ext cx="980567" cy="108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arasaac.org/classes/img/thumbnail.php?i=c2l6ZT0zMDAmcnV0YT0uLi8uLi9yZXBvc2l0b3Jpby9vcmlnaW5hbGVzLzI1Nj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284" y="1674223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1972225" y="283557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608" name="Picture 8" descr="http://arasaac.org/classes/img/thumbnail.php?i=c2l6ZT0zMDAmcnV0YT0uLi8uLi9yZXBvc2l0b3Jpby9vcmlnaW5hbGVzLzcxM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4070" y="2994315"/>
            <a:ext cx="1031921" cy="10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036629" y="1788697"/>
            <a:ext cx="1362069" cy="918151"/>
            <a:chOff x="2036629" y="1788697"/>
            <a:chExt cx="1362069" cy="918151"/>
          </a:xfrm>
        </p:grpSpPr>
        <p:pic>
          <p:nvPicPr>
            <p:cNvPr id="25610" name="Picture 10" descr="http://arasaac.org/classes/img/thumbnail.php?i=c2l6ZT0zMDAmcnV0YT0uLi8uLi9yZXBvc2l0b3Jpby9vcmlnaW5hbGVzLzI5NDk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065" y="1788697"/>
              <a:ext cx="716633" cy="71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629" y="1857856"/>
              <a:ext cx="660756" cy="589027"/>
            </a:xfrm>
            <a:prstGeom prst="rect">
              <a:avLst/>
            </a:prstGeom>
          </p:spPr>
        </p:pic>
        <p:pic>
          <p:nvPicPr>
            <p:cNvPr id="100" name="Picture 4" descr="http://arasaac.org/classes/img/thumbnail.php?i=c2l6ZT0zMDAmcnV0YT0uLi8uLi9yZXBvc2l0b3Jpby9vcmlnaW5hbGVzLzI1NjgucG5n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65" y="1998526"/>
              <a:ext cx="708322" cy="7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Wild animals</a:t>
            </a:r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farm animals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chicken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cow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goat</a:t>
            </a:r>
          </a:p>
        </p:txBody>
      </p:sp>
      <p:pic>
        <p:nvPicPr>
          <p:cNvPr id="38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927" y="1872401"/>
            <a:ext cx="630755" cy="5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3071" y="1760534"/>
            <a:ext cx="731844" cy="65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931" y="2100212"/>
            <a:ext cx="545437" cy="4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612" y="1748141"/>
            <a:ext cx="1048732" cy="9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3189913"/>
            <a:ext cx="878009" cy="7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926" y="1832256"/>
            <a:ext cx="923620" cy="8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arasaac.org/classes/img/thumbnail.php?i=c2l6ZT0zMDAmcnV0YT0uLi8uLi9yZXBvc2l0b3Jpby9vcmlnaW5hbGVzLzI0ODk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3996" y="1841500"/>
            <a:ext cx="887572" cy="8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arasaac.org/classes/img/thumbnail.php?i=c2l6ZT0zMDAmcnV0YT0uLi8uLi9yZXBvc2l0b3Jpby9vcmlnaW5hbGVzLzI2MDk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191" y="2960383"/>
            <a:ext cx="1211741" cy="121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Farm animals</a:t>
            </a:r>
            <a:endParaRPr lang="en-US" dirty="0"/>
          </a:p>
        </p:txBody>
      </p:sp>
      <p:sp>
        <p:nvSpPr>
          <p:cNvPr id="44" name="Folded Corner 4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71804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4088" y="2852936"/>
            <a:ext cx="1600200" cy="115014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53300" y="421452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24956" y="28266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!</a:t>
            </a:r>
            <a:r>
              <a:rPr lang="ar-QA" sz="1600" dirty="0">
                <a:latin typeface="Arial" pitchFamily="34" charset="0"/>
              </a:rPr>
              <a:t>مُدهِش</a:t>
            </a:r>
            <a:endParaRPr lang="en-US" sz="1600" dirty="0">
              <a:latin typeface="Comic Sans MS"/>
              <a:cs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!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9098" y="1503660"/>
            <a:ext cx="184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أُت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ك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ن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 بِم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ف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د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/>
              <a:t>إِنْ</a:t>
            </a:r>
            <a:r>
              <a:rPr lang="ar-QA" sz="1600" dirty="0"/>
              <a:t> ش</a:t>
            </a:r>
            <a:r>
              <a:rPr lang="ar-EG" sz="1600" dirty="0"/>
              <a:t>َ</a:t>
            </a:r>
            <a:r>
              <a:rPr lang="ar-QA" sz="1600" dirty="0"/>
              <a:t>اء</a:t>
            </a:r>
            <a:r>
              <a:rPr lang="ar-EG" sz="1600" dirty="0"/>
              <a:t>َ</a:t>
            </a:r>
            <a:r>
              <a:rPr lang="ar-QA" sz="1600" dirty="0"/>
              <a:t> الله</a:t>
            </a:r>
            <a:r>
              <a:rPr lang="ar-QA" sz="1400" dirty="0">
                <a:latin typeface="Arial" pitchFamily="34" charset="0"/>
              </a:rPr>
              <a:t> 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هَدِ</a:t>
            </a:r>
            <a:r>
              <a:rPr lang="ar-EG" sz="1600" dirty="0">
                <a:latin typeface="Arial" pitchFamily="34" charset="0"/>
              </a:rPr>
              <a:t>ّ</a:t>
            </a:r>
            <a:r>
              <a:rPr lang="ar-QA" sz="1600" dirty="0">
                <a:latin typeface="Arial" pitchFamily="34" charset="0"/>
              </a:rPr>
              <a:t>ئ أ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ع</a:t>
            </a:r>
            <a:r>
              <a:rPr lang="ar-EG" sz="1600" dirty="0">
                <a:latin typeface="Arial" pitchFamily="34" charset="0"/>
              </a:rPr>
              <a:t>ْ</a:t>
            </a:r>
            <a:r>
              <a:rPr lang="ar-QA" sz="1600" dirty="0">
                <a:latin typeface="Arial" pitchFamily="34" charset="0"/>
              </a:rPr>
              <a:t>ص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اب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ك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8123" y="28954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اِ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حَل</a:t>
            </a:r>
            <a:r>
              <a:rPr lang="ar-EG" sz="1600" dirty="0">
                <a:latin typeface="Comic Sans MS"/>
              </a:rPr>
              <a:t>!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loser </a:t>
            </a:r>
            <a:r>
              <a:rPr lang="ar-QA" sz="1600" dirty="0">
                <a:latin typeface="Arial" pitchFamily="34" charset="0"/>
                <a:cs typeface="Arial" pitchFamily="34" charset="0"/>
              </a:rPr>
              <a:t>خاسِر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أنت تُزع</a:t>
            </a:r>
            <a:r>
              <a:rPr lang="ar-EG" sz="1600" dirty="0">
                <a:latin typeface="Arial" pitchFamily="34" charset="0"/>
              </a:rPr>
              <a:t>ِ</a:t>
            </a:r>
            <a:r>
              <a:rPr lang="ar-QA" sz="1600" dirty="0">
                <a:latin typeface="Arial" pitchFamily="34" charset="0"/>
              </a:rPr>
              <a:t>ج</a:t>
            </a:r>
            <a:r>
              <a:rPr lang="ar-EG" sz="1600" dirty="0">
                <a:latin typeface="Arial" pitchFamily="34" charset="0"/>
              </a:rPr>
              <a:t>ُ</a:t>
            </a:r>
            <a:r>
              <a:rPr lang="ar-QA" sz="1600" dirty="0">
                <a:latin typeface="Arial" pitchFamily="34" charset="0"/>
              </a:rPr>
              <a:t>ني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رائِع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/>
              <a:t>غَضْبَان</a:t>
            </a:r>
            <a:endParaRPr lang="en-US" sz="14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أيّاً كان </a:t>
            </a:r>
            <a:endParaRPr lang="en-US" sz="16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مُستَحيل</a:t>
            </a:r>
            <a:r>
              <a:rPr lang="ar-EG" sz="1600" dirty="0">
                <a:latin typeface="Arial" pitchFamily="34" charset="0"/>
              </a:rPr>
              <a:t>!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 </a:t>
            </a:r>
            <a:r>
              <a:rPr lang="ar-QA" sz="1600" dirty="0">
                <a:latin typeface="Comic Sans MS"/>
              </a:rPr>
              <a:t>أُسكُت</a:t>
            </a:r>
            <a:r>
              <a:rPr lang="ar-EG" sz="1600" dirty="0">
                <a:latin typeface="Comic Sans MS"/>
              </a:rPr>
              <a:t>!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3315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حَزِين</a:t>
            </a:r>
            <a:r>
              <a:rPr lang="en-GB" sz="1600" dirty="0">
                <a:latin typeface="Comic Sans MS"/>
              </a:rPr>
              <a:t> </a:t>
            </a:r>
            <a:endParaRPr lang="en-US" sz="1600" dirty="0">
              <a:latin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هَل ت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ت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ج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اه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ل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ن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ي؟ 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62896" y="5575283"/>
            <a:ext cx="1616286" cy="1163340"/>
            <a:chOff x="2547534" y="5748717"/>
            <a:chExt cx="1616286" cy="1163340"/>
          </a:xfrm>
        </p:grpSpPr>
        <p:sp>
          <p:nvSpPr>
            <p:cNvPr id="98" name="Rectangle 97"/>
            <p:cNvSpPr/>
            <p:nvPr/>
          </p:nvSpPr>
          <p:spPr>
            <a:xfrm>
              <a:off x="2563620" y="5748717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47534" y="5760822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dirty="0">
                  <a:latin typeface="Comic Sans MS"/>
                </a:rPr>
                <a:t>لا</a:t>
              </a:r>
              <a:r>
                <a:rPr lang="ar-EG" sz="1600" dirty="0">
                  <a:latin typeface="Comic Sans MS"/>
                </a:rPr>
                <a:t>!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981200" y="5542260"/>
            <a:ext cx="1600200" cy="1163340"/>
            <a:chOff x="1981200" y="5542260"/>
            <a:chExt cx="1600200" cy="1163340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dirty="0">
                  <a:latin typeface="Comic Sans MS"/>
                </a:rPr>
                <a:t>لَيسَ </a:t>
              </a:r>
              <a:endParaRPr lang="en-US" sz="1600" dirty="0">
                <a:latin typeface="Comic Sans MS"/>
                <a:cs typeface="Comic Sans MS"/>
              </a:endParaRPr>
            </a:p>
            <a:p>
              <a:pPr algn="ctr"/>
              <a:endParaRPr lang="en-US" sz="1600" dirty="0">
                <a:latin typeface="Comic Sans MS"/>
                <a:cs typeface="Comic Sans MS"/>
              </a:endParaRPr>
            </a:p>
          </p:txBody>
        </p:sp>
      </p:grpSp>
      <p:cxnSp>
        <p:nvCxnSpPr>
          <p:cNvPr id="145" name="Straight Connector 144"/>
          <p:cNvCxnSpPr/>
          <p:nvPr/>
        </p:nvCxnSpPr>
        <p:spPr>
          <a:xfrm>
            <a:off x="4572000" y="2148824"/>
            <a:ext cx="1" cy="4427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1723695"/>
            <a:ext cx="998142" cy="998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277" y="2009794"/>
            <a:ext cx="518795" cy="518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346" y="2009794"/>
            <a:ext cx="518400" cy="518400"/>
          </a:xfrm>
          <a:prstGeom prst="rect">
            <a:avLst/>
          </a:prstGeom>
        </p:spPr>
      </p:pic>
      <p:pic>
        <p:nvPicPr>
          <p:cNvPr id="4098" name="Picture 2" descr="لِوَحْدِه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1658889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742" y="3198818"/>
            <a:ext cx="894922" cy="894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58" y="3207603"/>
            <a:ext cx="655540" cy="65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10" y="4619145"/>
            <a:ext cx="741188" cy="741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924" y="4667729"/>
            <a:ext cx="658599" cy="543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286313" y="4607038"/>
            <a:ext cx="658425" cy="542591"/>
          </a:xfrm>
          <a:prstGeom prst="rect">
            <a:avLst/>
          </a:prstGeom>
        </p:spPr>
      </p:pic>
      <p:pic>
        <p:nvPicPr>
          <p:cNvPr id="4100" name="Picture 4" descr="هادِئ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8473" y="4578869"/>
            <a:ext cx="728913" cy="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237" y="4558958"/>
            <a:ext cx="795382" cy="7953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62" y="5868966"/>
            <a:ext cx="744830" cy="77390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753535" y="2875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mic Sans MS"/>
                <a:cs typeface="Comic Sans MS"/>
              </a:rPr>
              <a:t>  </a:t>
            </a:r>
            <a:r>
              <a:rPr lang="en-US" sz="6000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mic Sans MS"/>
                <a:cs typeface="Comic Sans MS"/>
              </a:rPr>
              <a:t> 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5124" y="28954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جَيّد</a:t>
            </a:r>
            <a:r>
              <a:rPr lang="ar-EG" sz="1600" dirty="0">
                <a:latin typeface="Comic Sans MS"/>
              </a:rPr>
              <a:t>؟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869068">
            <a:off x="4616433" y="3204681"/>
            <a:ext cx="545998" cy="66255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769290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14" y="5784789"/>
            <a:ext cx="876409" cy="823551"/>
          </a:xfrm>
          <a:prstGeom prst="rect">
            <a:avLst/>
          </a:prstGeom>
        </p:spPr>
      </p:pic>
      <p:pic>
        <p:nvPicPr>
          <p:cNvPr id="7" name="Picture 2" descr="https://lh6.googleusercontent.com/-F08JZMJU-Qs/Vv-K9RNVMzI/AAAAAAAACvo/3ZmbCncGJ7wLdf8uq_nZoUBbGU0G4pqhQCL0B/s500-no/relaxation%2B2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021" y="3102553"/>
            <a:ext cx="1022712" cy="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9342" y="3217822"/>
            <a:ext cx="42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WML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olded Corner 11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insects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beetle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scorpion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centipede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fly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spider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7650" name="Picture 2" descr="http://arasaac.org/classes/img/thumbnail.php?i=c2l6ZT0zMDAmcnV0YT0uLi8uLi9yZXBvc2l0b3Jpby9vcmlnaW5hbGVzLzIyNTQ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106" y="3135562"/>
            <a:ext cx="901787" cy="9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arasaac.org/classes/img/thumbnail.php?i=c2l6ZT0zMDAmcnV0YT0uLi8uLi9yZXBvc2l0b3Jpby9vcmlnaW5hbGVzLzI0Nzg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269" y="3219802"/>
            <a:ext cx="760061" cy="7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arasaac.org/classes/img/thumbnail.php?i=c2l6ZT0zMDAmcnV0YT0uLi8uLi9yZXBvc2l0b3Jpby9vcmlnaW5hbGVzLzMzMD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109" y="1855644"/>
            <a:ext cx="756820" cy="7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ttp://arasaac.org/classes/img/thumbnail.php?i=c2l6ZT0zMDAmcnV0YT0uLi8uLi9yZXBvc2l0b3Jpby9vcmlnaW5hbGVzLzg1NjQ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3311" y="1859974"/>
            <a:ext cx="752490" cy="7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http://arasaac.org/classes/img/thumbnail.php?i=c2l6ZT0zMDAmcnV0YT0uLi8uLi9yZXBvc2l0b3Jpby9vcmlnaW5hbGVzLzI0OTg2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3511" y="1672937"/>
            <a:ext cx="1054849" cy="10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95735" y="1650894"/>
            <a:ext cx="1264685" cy="1082516"/>
            <a:chOff x="2195735" y="1650894"/>
            <a:chExt cx="1264685" cy="1082516"/>
          </a:xfrm>
        </p:grpSpPr>
        <p:pic>
          <p:nvPicPr>
            <p:cNvPr id="71" name="Picture 6" descr="http://arasaac.org/classes/img/thumbnail.php?i=c2l6ZT0zMDAmcnV0YT0uLi8uLi9yZXBvc2l0b3Jpby9vcmlnaW5hbGVzLzMzMDEucG5n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5" y="1882616"/>
              <a:ext cx="585563" cy="58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http://arasaac.org/classes/img/thumbnail.php?i=c2l6ZT0zMDAmcnV0YT0uLi8uLi9yZXBvc2l0b3Jpby9vcmlnaW5hbGVzLzg1NjQ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88" y="1650894"/>
              <a:ext cx="592732" cy="59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arasaac.org/classes/img/thumbnail.php?i=c2l6ZT0zMDAmcnV0YT0uLi8uLi9yZXBvc2l0b3Jpby9vcmlnaW5hbGVzLzI0OTg2LnBuZw=="/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BF9FC"/>
                </a:clrFrom>
                <a:clrTo>
                  <a:srgbClr val="FB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48" y="2077581"/>
              <a:ext cx="655829" cy="65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insects</a:t>
            </a:r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birds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duck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parrot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stork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eagle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pigeon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falcon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swallow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penguin</a:t>
            </a:r>
          </a:p>
        </p:txBody>
      </p:sp>
      <p:pic>
        <p:nvPicPr>
          <p:cNvPr id="93" name="Picture 92" descr="duck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893763" cy="893763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33304"/>
            <a:ext cx="833696" cy="833696"/>
          </a:xfrm>
          <a:prstGeom prst="rect">
            <a:avLst/>
          </a:prstGeom>
        </p:spPr>
      </p:pic>
      <p:pic>
        <p:nvPicPr>
          <p:cNvPr id="43" name="Picture 8" descr="http://arasaac.org/classes/img/thumbnail.php?i=c2l6ZT0zMDAmcnV0YT0uLi8uLi9yZXBvc2l0b3Jpby9vcmlnaW5hbGVzLzY5Mj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558" y="1751647"/>
            <a:ext cx="891944" cy="8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arasaac.org/classes/img/thumbnail.php?i=c2l6ZT0zMDAmcnV0YT0uLi8uLi9yZXBvc2l0b3Jpby9vcmlnaW5hbGVzLzI2Mjc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7482" y="1726907"/>
            <a:ext cx="976691" cy="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http://arasaac.org/classes/img/thumbnail.php?i=c2l6ZT0zMDAmcnV0YT0uLi8uLi9yZXBvc2l0b3Jpby9vcmlnaW5hbGVzLzMwMTU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548" y="3162712"/>
            <a:ext cx="844302" cy="8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arasaac.org/classes/img/thumbnail.php?i=c2l6ZT0zMDAmcnV0YT0uLi8uLi9yZXBvc2l0b3Jpby9vcmlnaW5hbGVzLzI2Mz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9637" y="3144913"/>
            <a:ext cx="871413" cy="8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://arasaac.org/classes/img/thumbnail.php?i=c2l6ZT0zMDAmcnV0YT0uLi8uLi9yZXBvc2l0b3Jpby9vcmlnaW5hbGVzLzI1Mjkz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960" y="3112872"/>
            <a:ext cx="914027" cy="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ttp://arasaac.org/classes/img/thumbnail.php?i=c2l6ZT0zMDAmcnV0YT0uLi8uLi9yZXBvc2l0b3Jpby9vcmlnaW5hbGVzLzMzMz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280" y="3120885"/>
            <a:ext cx="745094" cy="7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birds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body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finger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back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mouth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ear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chest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head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face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51715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neck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828461" y="5545723"/>
            <a:ext cx="147378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eye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stomach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49456" y="1856440"/>
            <a:ext cx="863687" cy="785435"/>
            <a:chOff x="7685840" y="1854763"/>
            <a:chExt cx="863687" cy="785435"/>
          </a:xfrm>
        </p:grpSpPr>
        <p:pic>
          <p:nvPicPr>
            <p:cNvPr id="70" name="Picture 16" descr="رَجُل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Straight Arrow Connector 70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1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2126" y="1774839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611" y="1774839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450" y="3162300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26" y="5809264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301" y="5866988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19"/>
          <p:cNvCxnSpPr/>
          <p:nvPr/>
        </p:nvCxnSpPr>
        <p:spPr>
          <a:xfrm flipH="1">
            <a:off x="901575" y="3366756"/>
            <a:ext cx="446872" cy="268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4852004" y="2409239"/>
            <a:ext cx="354996" cy="1256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6553371" y="1760247"/>
            <a:ext cx="284070" cy="1403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952500" y="6226315"/>
            <a:ext cx="446872" cy="268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866456" y="5961948"/>
            <a:ext cx="446872" cy="1611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http://arasaac.org/classes/img/thumbnail.php?i=c2l6ZT0zMDAmcnV0YT0uLi8uLi9yZXBvc2l0b3Jpby9vcmlnaW5hbGVzLzI4Nz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709" y="3272149"/>
            <a:ext cx="553245" cy="5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0" descr="حَزِين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296" y="3213814"/>
            <a:ext cx="659407" cy="6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/>
          <p:cNvCxnSpPr/>
          <p:nvPr/>
        </p:nvCxnSpPr>
        <p:spPr>
          <a:xfrm flipH="1">
            <a:off x="4566015" y="3472307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9" name="Picture 52" descr="شَعْر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81" y="3272149"/>
            <a:ext cx="702174" cy="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/>
          <p:cNvCxnSpPr/>
          <p:nvPr/>
        </p:nvCxnSpPr>
        <p:spPr>
          <a:xfrm>
            <a:off x="5913653" y="3129247"/>
            <a:ext cx="193915" cy="2788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0" name="Picture 4" descr="http://arasaac.org/classes/img/thumbnail.php?i=c2l6ZT0zMDAmcnV0YT0uLi8uLi9yZXBvc2l0b3Jpby9vcmlnaW5hbGVzLzI2NjM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699" y="3349688"/>
            <a:ext cx="606167" cy="6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وَدَّعَ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468" y="4456748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/>
          <p:cNvCxnSpPr/>
          <p:nvPr/>
        </p:nvCxnSpPr>
        <p:spPr>
          <a:xfrm>
            <a:off x="559131" y="4795302"/>
            <a:ext cx="355303" cy="4049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2" name="Picture 6" descr="http://arasaac.org/classes/img/thumbnail.php?i=c2l6ZT0zMDAmcnV0YT0uLi8uLi9yZXBvc2l0b3Jpby9vcmlnaW5hbGVzLzI4ODc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356" y="4504829"/>
            <a:ext cx="769313" cy="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وَدَّعَ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132" y="4436387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/>
          <p:cNvCxnSpPr/>
          <p:nvPr/>
        </p:nvCxnSpPr>
        <p:spPr>
          <a:xfrm flipH="1">
            <a:off x="4665223" y="4955857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4" name="Picture 8" descr="https://lh4.googleusercontent.com/-MlaL96zofc8/V1lwchHCvfI/AAAAAAAAASU/gw2kO8DtP8MwqyXkKqNIBVy0PbTDD6RNACL0B/s500-no/toe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5756" y="5834305"/>
            <a:ext cx="653888" cy="8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https://lh4.googleusercontent.com/-oGJ3dRQUzbI/VtdbMCrzknI/AAAAAAAACG4/hp0rc04Ano0GOTPOn93pPIosY5cetYVRQCL0B/s500-no/Eye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344" y="4519274"/>
            <a:ext cx="873165" cy="8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147" y="5901154"/>
            <a:ext cx="563028" cy="766532"/>
          </a:xfrm>
          <a:prstGeom prst="rect">
            <a:avLst/>
          </a:prstGeom>
        </p:spPr>
      </p:pic>
      <p:cxnSp>
        <p:nvCxnSpPr>
          <p:cNvPr id="145" name="Straight Arrow Connector 144"/>
          <p:cNvCxnSpPr/>
          <p:nvPr/>
        </p:nvCxnSpPr>
        <p:spPr>
          <a:xfrm flipH="1">
            <a:off x="4680358" y="6254914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10" name="Picture 14" descr="http://arasaac.org/classes/img/thumbnail.php?i=c2l6ZT0zMDAmcnV0YT0uLi8uLi9yZXBvc2l0b3Jpby9vcmlnaW5hbGVzLzcwNDU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0553" y="1776787"/>
            <a:ext cx="830955" cy="8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Body parts</a:t>
            </a:r>
            <a:endParaRPr lang="en-US" dirty="0"/>
          </a:p>
        </p:txBody>
      </p:sp>
      <p:sp>
        <p:nvSpPr>
          <p:cNvPr id="77" name="Folded Corner 7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7308304" y="55172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2" descr="أصْدِقاء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44" y="4382443"/>
            <a:ext cx="916080" cy="91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/>
          <p:cNvCxnSpPr/>
          <p:nvPr/>
        </p:nvCxnSpPr>
        <p:spPr>
          <a:xfrm flipH="1">
            <a:off x="6485472" y="5144405"/>
            <a:ext cx="496984" cy="400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trousers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thobe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Bubble bath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skirt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dress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hijab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11800" y="2852315"/>
            <a:ext cx="176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swimming things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coat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dressing gown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pyjamas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jeans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slippers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abaya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socks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shawl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ghutra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Folded Corner 91">
            <a:hlinkClick r:id="rId2" action="ppaction://hlinksldjump"/>
          </p:cNvPr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5" name="Picture 94" descr="dressing gown_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22" y="5860474"/>
            <a:ext cx="769938" cy="7699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t-shirt</a:t>
            </a:r>
          </a:p>
        </p:txBody>
      </p:sp>
      <p:pic>
        <p:nvPicPr>
          <p:cNvPr id="66" name="Picture 2" descr="colour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309" y="3240764"/>
            <a:ext cx="745207" cy="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arasaac.org/classes/img/thumbnail.php?i=c2l6ZT0zMDAmcnV0YT0uLi8uLi9yZXBvc2l0b3Jpby9vcmlnaW5hbGVzLzI0MjI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812" y="1824342"/>
            <a:ext cx="829921" cy="82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://arasaac.org/classes/img/thumbnail.php?i=c2l6ZT0zMDAmcnV0YT0uLi8uLi9yZXBvc2l0b3Jpby9vcmlnaW5hbGVzLzcxOTM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712" y="1839206"/>
            <a:ext cx="762887" cy="7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ttp://arasaac.org/classes/img/thumbnail.php?i=c2l6ZT0zMDAmcnV0YT0uLi8uLi9yZXBvc2l0b3Jpby9vcmlnaW5hbGVzLzIzMDk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068139" y="1833041"/>
            <a:ext cx="817722" cy="81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ثَوْب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782" y="1751442"/>
            <a:ext cx="890879" cy="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http://arasaac.org/classes/img/thumbnail.php?i=c2l6ZT0zMDAmcnV0YT0uLi8uLi9yZXBvc2l0b3Jpby9vcmlnaW5hbGVzLzIzOTE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3768" y="3114993"/>
            <a:ext cx="870978" cy="87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dress_10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6553" y="3132344"/>
            <a:ext cx="839317" cy="83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مَلابِس السِّبَاحَة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8168" y="3132344"/>
            <a:ext cx="758363" cy="7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مَلابِس السِّبَاحَة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6451" y="3079473"/>
            <a:ext cx="477935" cy="9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عَبَايَة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782" y="3134856"/>
            <a:ext cx="868224" cy="8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https://lh4.googleusercontent.com/-wqxdQaXEhig/Vkthca6s6JI/AAAAAAAAARA/g1YW2aIdMzso9tgt4TWpOijBPt121MUqgCL0B/s500-no/To%2Bsmile-F.jp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245" y="4269632"/>
            <a:ext cx="1252288" cy="10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oat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039" y="4430588"/>
            <a:ext cx="948517" cy="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shoes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6842" y="4432898"/>
            <a:ext cx="903744" cy="9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جَوَارِب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556" y="4451596"/>
            <a:ext cx="980702" cy="9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2" descr="رَجُل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1529" y="4498683"/>
            <a:ext cx="1887541" cy="80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بِيجَامَا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812" y="5904848"/>
            <a:ext cx="843934" cy="8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slippers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392" y="5835882"/>
            <a:ext cx="835058" cy="8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2" name="Picture 32" descr="shawl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617" y="5827012"/>
            <a:ext cx="1305321" cy="8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Clothes</a:t>
            </a:r>
            <a:endParaRPr lang="en-US" dirty="0"/>
          </a:p>
        </p:txBody>
      </p:sp>
      <p:sp>
        <p:nvSpPr>
          <p:cNvPr id="63" name="Folded Corner 6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mouse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keyboard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USB stick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printer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email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iPhone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monitor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website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speakers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joystick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touch screen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computer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pic>
        <p:nvPicPr>
          <p:cNvPr id="67" name="Picture 66" descr="extension lead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extension lead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214" y="1790914"/>
            <a:ext cx="852920" cy="854057"/>
          </a:xfrm>
          <a:prstGeom prst="rect">
            <a:avLst/>
          </a:prstGeom>
        </p:spPr>
      </p:pic>
      <p:pic>
        <p:nvPicPr>
          <p:cNvPr id="71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9567" y="4540597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52" y="3183856"/>
            <a:ext cx="861496" cy="861496"/>
          </a:xfrm>
          <a:prstGeom prst="rect">
            <a:avLst/>
          </a:prstGeom>
        </p:spPr>
      </p:pic>
      <p:pic>
        <p:nvPicPr>
          <p:cNvPr id="92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80" y="5802064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arasaac.org/classes/img/thumbnail.php?i=c2l6ZT0zMDAmcnV0YT0uLi8uLi9yZXBvc2l0b3Jpby9vcmlnaW5hbGVzLzI4MjA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245" y="1750665"/>
            <a:ext cx="842070" cy="8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arasaac.org/classes/img/thumbnail.php?i=c2l6ZT0zMDAmcnV0YT0uLi8uLi9yZXBvc2l0b3Jpby9vcmlnaW5hbGVzLzI3OTM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67113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arasaac.org/classes/img/thumbnail.php?i=c2l6ZT0zMDAmcnV0YT0uLi8uLi9yZXBvc2l0b3Jpby9vcmlnaW5hbGVzLzk4MD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300" y="1842214"/>
            <a:ext cx="843998" cy="8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arasaac.org/classes/img/thumbnail.php?i=c2l6ZT0zMDAmcnV0YT0uLi8uLi9yZXBvc2l0b3Jpby9vcmlnaW5hbGVzLzI5NzA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995" y="3086704"/>
            <a:ext cx="931937" cy="9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://arasaac.org/classes/img/thumbnail.php?i=c2l6ZT0zMDAmcnV0YT0uLi8uLi9yZXBvc2l0b3Jpby9vcmlnaW5hbGVzLzU0MzI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4313" y="3193474"/>
            <a:ext cx="804738" cy="80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://arasaac.org/classes/img/thumbnail.php?i=c2l6ZT0zMDAmcnV0YT0uLi8uLi9yZXBvc2l0b3Jpby9vcmlnaW5hbGVzLzI5MTA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3089115"/>
            <a:ext cx="893625" cy="89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http://arasaac.org/classes/img/thumbnail.php?i=c2l6ZT0zMDAmcnV0YT0uLi8uLi9yZXBvc2l0b3Jpby9vcmlnaW5hbGVzLzE2OTEzLnBuZw==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406" y="3130227"/>
            <a:ext cx="875120" cy="8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00" y="4541626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http://arasaac.org/classes/img/thumbnail.php?i=c2l6ZT0zMDAmcnV0YT0uLi8uLi9yZXBvc2l0b3Jpby9vcmlnaW5hbGVzLzI2NDc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6374" y="4449153"/>
            <a:ext cx="869852" cy="8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http://arasaac.org/classes/img/thumbnail.php?i=c2l6ZT0zMDAmcnV0YT0uLi8uLi9yZXBvc2l0b3Jpby9vcmlnaW5hbGVzLzYyMDEucG5n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2318" y="4509214"/>
            <a:ext cx="799364" cy="7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computer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lded Corner 128">
            <a:hlinkClick r:id="rId2" action="ppaction://hlinksldjump"/>
          </p:cNvPr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nail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clamp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drill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torch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goggles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hammer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hardhat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sandpaper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drill bit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pliers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wrench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screwdriver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chisel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extension lead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extension lead</a:t>
            </a:r>
          </a:p>
        </p:txBody>
      </p:sp>
      <p:pic>
        <p:nvPicPr>
          <p:cNvPr id="106" name="Picture 105" descr="torch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06" y="1821120"/>
            <a:ext cx="788988" cy="78898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screw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materials</a:t>
            </a:r>
          </a:p>
        </p:txBody>
      </p:sp>
      <p:pic>
        <p:nvPicPr>
          <p:cNvPr id="9218" name="Picture 2" descr="http://arasaac.org/classes/img/thumbnail.php?i=c2l6ZT0zMDAmcnV0YT0uLi8uLi9yZXBvc2l0b3Jpby9vcmlnaW5hbGVzLzcxMjc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528" y="1838266"/>
            <a:ext cx="730310" cy="7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/>
          <p:cNvGrpSpPr/>
          <p:nvPr/>
        </p:nvGrpSpPr>
        <p:grpSpPr>
          <a:xfrm>
            <a:off x="7429626" y="5769130"/>
            <a:ext cx="1527876" cy="905688"/>
            <a:chOff x="7429626" y="5769130"/>
            <a:chExt cx="1527876" cy="905688"/>
          </a:xfrm>
        </p:grpSpPr>
        <p:pic>
          <p:nvPicPr>
            <p:cNvPr id="65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0" name="Picture 4" descr="http://arasaac.org/classes/img/thumbnail.php?i=c2l6ZT0zMDAmcnV0YT0uLi8uLi9yZXBvc2l0b3Jpby9vcmlnaW5hbGVzLzE2NTIuanB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444" y="1792769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arasaac.org/classes/img/thumbnail.php?i=c2l6ZT0zMDAmcnV0YT0uLi8uLi9yZXBvc2l0b3Jpby9vcmlnaW5hbGVzLzMzOTI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064" y="1821120"/>
            <a:ext cx="829572" cy="8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arasaac.org/classes/img/thumbnail.php?i=c2l6ZT0zMDAmcnV0YT0uLi8uLi9yZXBvc2l0b3Jpby9vcmlnaW5hbGVzLzY1Mj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92" y="3234548"/>
            <a:ext cx="742637" cy="7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arasaac.org/classes/img/thumbnail.php?i=c2l6ZT0zMDAmcnV0YT0uLi8uLi9yZXBvc2l0b3Jpby9vcmlnaW5hbGVzLzI5Mj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657" y="3183635"/>
            <a:ext cx="745331" cy="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arasaac.org/classes/img/thumbnail.php?i=c2l6ZT0zMDAmcnV0YT0uLi8uLi9yZXBvc2l0b3Jpby9vcmlnaW5hbGVzLzI2OTE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3009" y="305951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arasaac.org/classes/img/thumbnail.php?i=c2l6ZT0zMDAmcnV0YT0uLi8uLi9yZXBvc2l0b3Jpby9vcmlnaW5hbGVzLzMzOTE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0225" y="3138308"/>
            <a:ext cx="1032352" cy="10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6588224" y="3499667"/>
            <a:ext cx="200482" cy="2893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32" name="Picture 16" descr="http://arasaac.org/classes/img/thumbnail.php?i=c2l6ZT0zMDAmcnV0YT0uLi8uLi9yZXBvc2l0b3Jpby9vcmlnaW5hbGVzLzExNDExLnBuZw=="/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6704" y="3216982"/>
            <a:ext cx="882953" cy="8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http://arasaac.org/classes/img/thumbnail.php?i=c2l6ZT0zMDAmcnV0YT0uLi8uLi9yZXBvc2l0b3Jpby9vcmlnaW5hbGVzLzU0OTgucG5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428" y="4458189"/>
            <a:ext cx="853744" cy="8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http://arasaac.org/classes/img/thumbnail.php?i=c2l6ZT0zMDAmcnV0YT0uLi8uLi9yZXBvc2l0b3Jpby9vcmlnaW5hbGVzLzI5MzcucG5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657" y="4425951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://arasaac.org/classes/img/thumbnail.php?i=c2l6ZT0zMDAmcnV0YT0uLi8uLi9yZXBvc2l0b3Jpby9vcmlnaW5hbGVzLzI3MzY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3717" y="4529554"/>
            <a:ext cx="739876" cy="7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http://arasaac.org/classes/img/thumbnail.php?i=c2l6ZT0zMDAmcnV0YT0uLi8uLi9yZXBvc2l0b3Jpby9vcmlnaW5hbGVzLzU0NzI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9329" y="4487103"/>
            <a:ext cx="767042" cy="7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ttp://arasaac.org/classes/img/thumbnail.php?i=c2l6ZT0zMDAmcnV0YT0uLi8uLi9yZXBvc2l0b3Jpby9vcmlnaW5hbGVzLzI3OD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89" y="5933489"/>
            <a:ext cx="712232" cy="7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http://arasaac.org/classes/img/thumbnail.php?i=c2l6ZT0zMDAmcnV0YT0uLi8uLi9yZXBvc2l0b3Jpby9vcmlnaW5hbGVzLzgzMDYucG5n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500" y="5691100"/>
            <a:ext cx="1014500" cy="10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2006298" y="5521823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Tools</a:t>
            </a:r>
            <a:endParaRPr lang="en-US" dirty="0"/>
          </a:p>
        </p:txBody>
      </p:sp>
      <p:sp>
        <p:nvSpPr>
          <p:cNvPr id="71" name="Folded Corner 7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 engine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doll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bricks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Lego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book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teddy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jigsaw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 box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shape puzzle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sticker book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drawing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colouring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2050" name="Picture 2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316" y="1805066"/>
            <a:ext cx="767478" cy="7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Q5ND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187" y="4437776"/>
            <a:ext cx="936904" cy="9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asaac.org/classes/img/thumbnail.php?i=c2l6ZT0zMDAmcnV0YT0uLi8uLi9yZXBvc2l0b3Jpby9vcmlnaW5hbGVzLzIzNDAucG5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200" y="1887278"/>
            <a:ext cx="762080" cy="76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Y5OD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973" y="1793135"/>
            <a:ext cx="846727" cy="8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asaac.org/classes/img/thumbnail.php?i=c2l6ZT0zMDAmcnV0YT0uLi8uLi9yZXBvc2l0b3Jpby9vcmlnaW5hbGVzLzMxMzAucG5n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3724" y="1814284"/>
            <a:ext cx="504264" cy="8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asaac.org/classes/img/thumbnail.php?i=c2l6ZT0zMDAmcnV0YT0uLi8uLi9yZXBvc2l0b3Jpby9vcmlnaW5hbGVzLzg1MD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4261" y="3267026"/>
            <a:ext cx="698022" cy="69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asaac.org/classes/img/thumbnail.php?i=c2l6ZT0zMDAmcnV0YT0uLi8uLi9yZXBvc2l0b3Jpby9vcmlnaW5hbGVzLzQ5MzU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833" y="3051247"/>
            <a:ext cx="991280" cy="9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065" y="3178523"/>
            <a:ext cx="786525" cy="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asaac.org/classes/img/thumbnail.php?i=c2l6ZT0zMDAmcnV0YT0uLi8uLi9yZXBvc2l0b3Jpby9vcmlnaW5hbGVzLzExMjM4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1620" y="3185884"/>
            <a:ext cx="787580" cy="7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IzNDg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7036" y="3184639"/>
            <a:ext cx="846371" cy="8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6.googleusercontent.com/-JkMgGsS4Vfo/VwVzkCH98OI/AAAAAAAAC1c/R1qvOdpYOsU7KPmfZOe_nj37CGrh01cXgCL0B/s500-no/book2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415588"/>
            <a:ext cx="1018143" cy="10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https://lh3.googleusercontent.com/-Yec4a36uYjg/VqPCASPbtnI/AAAAAAAABVo/PmBliUc1imY/s346/stickers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021" y="4511363"/>
            <a:ext cx="798101" cy="7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arasaac.org/classes/img/thumbnail.php?i=c2l6ZT0zMDAmcnV0YT0uLi8uLi9yZXBvc2l0b3Jpby9vcmlnaW5hbGVzLzIzNjkzLnBuZw==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1441" y="4413138"/>
            <a:ext cx="847717" cy="10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حَاوَلَ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833" y="5763384"/>
            <a:ext cx="938510" cy="9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arasaac.org/classes/img/thumbnail.php?i=c2l6ZT0zMDAmcnV0YT0uLi8uLi9yZXBvc2l0b3Jpby9vcmlnaW5hbGVzLzI1NDA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214" y="5753809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arasaac.org/classes/img/thumbnail.php?i=c2l6ZT0zMDAmcnV0YT0uLi8uLi9yZXBvc2l0b3Jpby9vcmlnaW5hbGVzLzU5MzU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490" y="5869353"/>
            <a:ext cx="800786" cy="80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597" y="5769114"/>
            <a:ext cx="767478" cy="7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toys</a:t>
            </a:r>
            <a:endParaRPr lang="en-US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olded Corner 71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police car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bus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motorbike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 engine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ambulance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tractor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37200" y="286464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ship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lorry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bike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 home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boat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896474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taxi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transport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aeroplane</a:t>
            </a:r>
          </a:p>
        </p:txBody>
      </p:sp>
      <p:pic>
        <p:nvPicPr>
          <p:cNvPr id="62" name="Picture 20" descr="https://lh3.googleusercontent.com/-h0KeTZYI9Pg/Vm17DRfLUhI/AAAAAAAAA8M/u3mO7F3RgUU/s346/bu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0221" y="1856047"/>
            <a:ext cx="1155986" cy="11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" descr="https://lh4.googleusercontent.com/-i4MhiG_Gnbs/VUHQ1XgO0KI/AAAAAAAACdw/s91ytY9voQYoUM2-yCRQPWkK6g6fOgFhACL0B/s500-no/land%2Bcruiser.pn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96236" y="1806113"/>
            <a:ext cx="579311" cy="5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4" descr="https://lh3.googleusercontent.com/-DoMydradJGE/VsRTIv-5erI/AAAAAAAABvw/edqb52eWteM/s346/airplane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369" y="1457967"/>
            <a:ext cx="967457" cy="9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4" descr="https://lh3.googleusercontent.com/-DoMydradJGE/VsRTIv-5erI/AAAAAAAABvw/edqb52eWteM/s346/airplan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6983" y="2729539"/>
            <a:ext cx="1464003" cy="146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2" descr="https://lh4.googleusercontent.com/-i4MhiG_Gnbs/VUHQ1XgO0KI/AAAAAAAACdw/s91ytY9voQYoUM2-yCRQPWkK6g6fOgFhACL0B/s500-no/land%2Bcruiser.pn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83493" y="1794954"/>
            <a:ext cx="948961" cy="9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https://lh3.googleusercontent.com/-h0KeTZYI9Pg/Vm17DRfLUhI/AAAAAAAAA8M/u3mO7F3RgUU/s346/bu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8529" y="1672937"/>
            <a:ext cx="1155986" cy="11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http://arasaac.org/classes/img/thumbnail.php?i=c2l6ZT0zMDAmcnV0YT0uLi8uLi9yZXBvc2l0b3Jpby9vcmlnaW5hbGVzLzI2MDM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140" y="1435400"/>
            <a:ext cx="1504558" cy="15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arasaac.org/classes/img/thumbnail.php?i=c2l6ZT0zMDAmcnV0YT0uLi8uLi9yZXBvc2l0b3Jpby9vcmlnaW5hbGVzLzMxODA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645" y="4452953"/>
            <a:ext cx="847694" cy="84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fire engines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71285" y="3137936"/>
            <a:ext cx="1151572" cy="99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https://lh6.googleusercontent.com/-Hio8CYCNb18/VzJPxgNQnHI/AAAAAAAADOo/R9NaL8-2EEYJuHY66drN2CrTgPxQO31TQCL0B/s500-no/hospital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6464" y="3247802"/>
            <a:ext cx="1355725" cy="73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http://arasaac.org/classes/img/thumbnail.php?i=c2l6ZT0zMDAmcnV0YT0uLi8uLi9yZXBvc2l0b3Jpby9vcmlnaW5hbGVzLzIxNTcz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2152" y="2999018"/>
            <a:ext cx="1004062" cy="10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http://arasaac.org/classes/img/thumbnail.php?i=c2l6ZT0zMDAmcnV0YT0uLi8uLi9yZXBvc2l0b3Jpby9vcmlnaW5hbGVzLzI2MDA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4368484"/>
            <a:ext cx="1082991" cy="10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http://arasaac.org/classes/img/thumbnail.php?i=c2l6ZT0zMDAmcnV0YT0uLi8uLi9yZXBvc2l0b3Jpby9vcmlnaW5hbGVzLzQ5MjY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827" y="4222403"/>
            <a:ext cx="1260474" cy="12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motorbike - racin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636" y="2952754"/>
            <a:ext cx="1237491" cy="12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دَرَّاجَة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093" y="4266228"/>
            <a:ext cx="1112483" cy="11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سَيَّارَة شُرْطَة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997" y="4204841"/>
            <a:ext cx="1213974" cy="12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http://arasaac.org/classes/img/thumbnail.php?i=c2l6ZT0zMDAmcnV0YT0uLi8uLi9yZXBvc2l0b3Jpby9vcmlnaW5hbGVzLzMxNzIucG5n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050" y="5821165"/>
            <a:ext cx="1107894" cy="8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http://arasaac.org/classes/img/thumbnail.php?i=c2l6ZT0zMDAmcnV0YT0uLi8uLi9yZXBvc2l0b3Jpby9vcmlnaW5hbGVzLzI1ODA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827" y="5813322"/>
            <a:ext cx="1119925" cy="11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transport</a:t>
            </a:r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01232" y="1517475"/>
            <a:ext cx="174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board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aid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touch screen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wheelchair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power wheelchair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aid mount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switch mount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hearing aid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medicine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glasses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 chair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remote control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disability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533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appointment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switch</a:t>
            </a:r>
          </a:p>
        </p:txBody>
      </p:sp>
      <p:pic>
        <p:nvPicPr>
          <p:cNvPr id="101" name="Picture 100" descr="switch mount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96" y="3069285"/>
            <a:ext cx="1025209" cy="1025209"/>
          </a:xfrm>
          <a:prstGeom prst="rect">
            <a:avLst/>
          </a:prstGeom>
        </p:spPr>
      </p:pic>
      <p:pic>
        <p:nvPicPr>
          <p:cNvPr id="106" name="Picture 105" descr="hoist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4397078"/>
            <a:ext cx="1004646" cy="100464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pic>
        <p:nvPicPr>
          <p:cNvPr id="60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514" y="1841149"/>
            <a:ext cx="849854" cy="84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610" y="1819631"/>
            <a:ext cx="763603" cy="763603"/>
          </a:xfrm>
          <a:prstGeom prst="rect">
            <a:avLst/>
          </a:prstGeom>
        </p:spPr>
      </p:pic>
      <p:pic>
        <p:nvPicPr>
          <p:cNvPr id="8194" name="Picture 2" descr="لَوْحَة التَوَاصُل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347" y="1750038"/>
            <a:ext cx="932780" cy="9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229" y="1799144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rasaac.org/classes/img/thumbnail.php?i=c2l6ZT0zMDAmcnV0YT0uLi8uLi9yZXBvc2l0b3Jpby9vcmlnaW5hbGVzLzYyMT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21" y="3075346"/>
            <a:ext cx="938089" cy="9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arasaac.org/classes/img/thumbnail.php?i=c2l6ZT0zMDAmcnV0YT0uLi8uLi9yZXBvc2l0b3Jpby9vcmlnaW5hbGVzLzkxMjE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7197" y="3019284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962400" y="3249203"/>
            <a:ext cx="829897" cy="824210"/>
            <a:chOff x="3962400" y="3249203"/>
            <a:chExt cx="829897" cy="824210"/>
          </a:xfrm>
        </p:grpSpPr>
        <p:pic>
          <p:nvPicPr>
            <p:cNvPr id="67" name="Picture 6" descr="http://arasaac.org/classes/img/thumbnail.php?i=c2l6ZT0zMDAmcnV0YT0uLi8uLi9yZXBvc2l0b3Jpby9vcmlnaW5hbGVzLzYyMTIucG5n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62400" y="3292958"/>
              <a:ext cx="780455" cy="78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4551950" y="3477339"/>
              <a:ext cx="240347" cy="578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202" name="Picture 10" descr="http://arasaac.org/classes/img/thumbnail.php?i=c2l6ZT0zMDAmcnV0YT0uLi8uLi9yZXBvc2l0b3Jpby9vcmlnaW5hbGVzLzIwMDkzLnBuZw==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95804" y="3249203"/>
              <a:ext cx="296493" cy="25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557" y="3243750"/>
            <a:ext cx="733425" cy="742950"/>
          </a:xfrm>
          <a:prstGeom prst="rect">
            <a:avLst/>
          </a:prstGeom>
        </p:spPr>
      </p:pic>
      <p:pic>
        <p:nvPicPr>
          <p:cNvPr id="8204" name="Picture 12" descr="http://arasaac.org/classes/img/thumbnail.php?i=c2l6ZT0zMDAmcnV0YT0uLi8uLi9yZXBvc2l0b3Jpby9vcmlnaW5hbGVzLzU5MTI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730" y="4511910"/>
            <a:ext cx="814333" cy="8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arasaac.org/classes/img/thumbnail.php?i=c2l6ZT0zMDAmcnV0YT0uLi8uLi9yZXBvc2l0b3Jpby9vcmlnaW5hbGVzLzMzMjk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6700" y="4335966"/>
            <a:ext cx="1170774" cy="11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http://arasaac.org/classes/img/thumbnail.php?i=c2l6ZT0zMDAmcnV0YT0uLi8uLi9yZXBvc2l0b3Jpby9vcmlnaW5hbGVzLzgxNjM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095" y="4547941"/>
            <a:ext cx="697362" cy="6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s://lh3.googleusercontent.com/-hE8OuQSKdSM/VO12KZ6wGmI/AAAAAAAABb4/ul0WgUFR2v4/s346/waiting-new.png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7229" y="4431415"/>
            <a:ext cx="993937" cy="9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مِرْحَاض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37582" y="5811136"/>
            <a:ext cx="851304" cy="8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rasaac.org/classes/img/thumbnail.php?i=c2l6ZT0zMDAmcnV0YT0uLi8uLi9yZXBvc2l0b3Jpby9vcmlnaW5hbGVzLzI1NDY3LnBuZw==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914" y="5769114"/>
            <a:ext cx="824786" cy="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http://arasaac.org/classes/img/thumbnail.php?i=c2l6ZT0zMDAmcnV0YT0uLi8uLi9yZXBvc2l0b3Jpby9vcmlnaW5hbGVzLzExMjk5LnBuZw==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41" y="5799015"/>
            <a:ext cx="872112" cy="8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80" y="5802064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Things that help</a:t>
            </a:r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soap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toothbrush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toothpaste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bubble bath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deodorant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shampoo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razor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conditioner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shaving foam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aftershave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hairdryer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toiletries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brush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make-up</a:t>
            </a:r>
          </a:p>
        </p:txBody>
      </p:sp>
      <p:pic>
        <p:nvPicPr>
          <p:cNvPr id="125" name="Picture 124" descr="perfume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4467225"/>
            <a:ext cx="841375" cy="841375"/>
          </a:xfrm>
          <a:prstGeom prst="rect">
            <a:avLst/>
          </a:prstGeom>
        </p:spPr>
      </p:pic>
      <p:pic>
        <p:nvPicPr>
          <p:cNvPr id="128" name="Picture 127" descr="razor electric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4509214"/>
            <a:ext cx="784225" cy="78422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 roll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 tongs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/>
                <a:cs typeface="Comic Sans MS"/>
              </a:rPr>
              <a:t>No</a:t>
            </a:r>
          </a:p>
        </p:txBody>
      </p:sp>
      <p:pic>
        <p:nvPicPr>
          <p:cNvPr id="67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899" y="1797793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323" y="1878508"/>
            <a:ext cx="857877" cy="761295"/>
          </a:xfrm>
          <a:prstGeom prst="rect">
            <a:avLst/>
          </a:prstGeom>
        </p:spPr>
      </p:pic>
      <p:pic>
        <p:nvPicPr>
          <p:cNvPr id="32770" name="Picture 2" descr="http://arasaac.org/classes/img/thumbnail.php?i=c2l6ZT0zMDAmcnV0YT0uLi8uLi9yZXBvc2l0b3Jpby9vcmlnaW5hbGVzLzI2O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462" y="1658937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arasaac.org/classes/img/thumbnail.php?i=c2l6ZT0zMDAmcnV0YT0uLi8uLi9yZXBvc2l0b3Jpby9vcmlnaW5hbGVzLzI4NT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703" y="1733905"/>
            <a:ext cx="883432" cy="88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159" y="3224754"/>
            <a:ext cx="916632" cy="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319957"/>
            <a:ext cx="383539" cy="4028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50" y="3299617"/>
            <a:ext cx="383539" cy="402865"/>
          </a:xfrm>
          <a:prstGeom prst="rect">
            <a:avLst/>
          </a:prstGeom>
        </p:spPr>
      </p:pic>
      <p:pic>
        <p:nvPicPr>
          <p:cNvPr id="32776" name="Picture 8" descr="http://arasaac.org/classes/img/thumbnail.php?i=c2l6ZT0zMDAmcnV0YT0uLi8uLi9yZXBvc2l0b3Jpby9vcmlnaW5hbGVzLzI3Mz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149" y="3213814"/>
            <a:ext cx="727744" cy="72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838" y="3236774"/>
            <a:ext cx="530561" cy="69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800" y="3226076"/>
            <a:ext cx="746422" cy="746422"/>
          </a:xfrm>
          <a:prstGeom prst="rect">
            <a:avLst/>
          </a:prstGeom>
        </p:spPr>
      </p:pic>
      <p:pic>
        <p:nvPicPr>
          <p:cNvPr id="92" name="Picture 52" descr="شَعْ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463" y="3090099"/>
            <a:ext cx="589144" cy="5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http://arasaac.org/classes/img/thumbnail.php?i=c2l6ZT0zMDAmcnV0YT0uLi8uLi9yZXBvc2l0b3Jpby9vcmlnaW5hbGVzLzMwMTcucG5n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0308" y="3196054"/>
            <a:ext cx="766346" cy="7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http://arasaac.org/classes/img/thumbnail.php?i=c2l6ZT0zMDAmcnV0YT0uLi8uLi9yZXBvc2l0b3Jpby9vcmlnaW5hbGVzLzI5OTI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1562" y="3483089"/>
            <a:ext cx="390827" cy="3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http://arasaac.org/classes/img/thumbnail.php?i=c2l6ZT0zMDAmcnV0YT0uLi8uLi9yZXBvc2l0b3Jpby9vcmlnaW5hbGVzLzI3MjY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392" y="4537619"/>
            <a:ext cx="707897" cy="7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http://arasaac.org/classes/img/thumbnail.php?i=c2l6ZT0zMDAmcnV0YT0uLi8uLi9yZXBvc2l0b3Jpby9vcmlnaW5hbGVzLzI3NTAucG5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423" y="4492085"/>
            <a:ext cx="790576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http://arasaac.org/classes/img/thumbnail.php?i=c2l6ZT0zMDAmcnV0YT0uLi8uLi9yZXBvc2l0b3Jpby9vcmlnaW5hbGVzLzI4NjI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031" y="4537619"/>
            <a:ext cx="790576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2" descr="شَعْ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986" y="4443242"/>
            <a:ext cx="589144" cy="5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5192" y="4446943"/>
            <a:ext cx="724211" cy="81362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toiletries</a:t>
            </a:r>
            <a:endParaRPr lang="en-US" dirty="0"/>
          </a:p>
        </p:txBody>
      </p:sp>
      <p:sp>
        <p:nvSpPr>
          <p:cNvPr id="70" name="Folded Corner 6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rasaac.org/classes/img/thumbnail.php?i=c2l6ZT0zMDAmcnV0YT0uLi8uLi9yZXBvc2l0b3Jpby9vcmlnaW5hbGVzLzI1NjAucG5n"/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8" y="5843536"/>
            <a:ext cx="812901" cy="8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I4NTIucG5n"/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20" y="5880814"/>
            <a:ext cx="965299" cy="7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2OTUucG5n"/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10" y="5843536"/>
            <a:ext cx="1108101" cy="82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81200" y="151409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63488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63488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533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348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67219" y="1549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أخباري 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3" y="1970700"/>
            <a:ext cx="707197" cy="68890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995211"/>
            <a:ext cx="613325" cy="613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stories</a:t>
            </a:r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0" name="Picture 12" descr="http://arasaac.org/classes/img/thumbnail.php?i=c2l6ZT0zMDAmcnV0YT0uLi8uLi9yZXBvc2l0b3Jpby9vcmlnaW5hbGVzLzI1NzEucG5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28" y="4386580"/>
            <a:ext cx="943350" cy="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furniture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table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pillow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wardrobe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cupboard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85538" y="147796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shelf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washbasin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drawer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sofa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picture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blanket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chair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sheets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lamp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341" y="1636684"/>
            <a:ext cx="991697" cy="991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furniture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olded Corner 9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low tab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231" y="2103039"/>
            <a:ext cx="697329" cy="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" descr="دُولاب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9256" y="1795662"/>
            <a:ext cx="528055" cy="5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286" y="1776517"/>
            <a:ext cx="554439" cy="551681"/>
          </a:xfrm>
          <a:prstGeom prst="rect">
            <a:avLst/>
          </a:prstGeom>
        </p:spPr>
      </p:pic>
      <p:pic>
        <p:nvPicPr>
          <p:cNvPr id="124" name="Picture 10" descr="low tab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5256" y="1756467"/>
            <a:ext cx="885088" cy="8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t="26329" b="8704"/>
          <a:stretch/>
        </p:blipFill>
        <p:spPr>
          <a:xfrm>
            <a:off x="7450040" y="3154063"/>
            <a:ext cx="1371600" cy="792089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1"/>
          <a:srcRect t="26329" b="8704"/>
          <a:stretch/>
        </p:blipFill>
        <p:spPr>
          <a:xfrm>
            <a:off x="7393950" y="1805755"/>
            <a:ext cx="1371600" cy="792089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flipH="1">
            <a:off x="8445950" y="1599165"/>
            <a:ext cx="319600" cy="426161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arasaac.org/classes/img/thumbnail.php?i=c2l6ZT0zMDAmcnV0YT0uLi8uLi9yZXBvc2l0b3Jpby9vcmlnaW5hbGVzLzIyNTg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" y="3144332"/>
            <a:ext cx="767160" cy="76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0" descr="مِرْحَاض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393105" y="3102260"/>
            <a:ext cx="851304" cy="8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IzODYucG5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83" y="3170822"/>
            <a:ext cx="803082" cy="8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asaac.org/classes/img/thumbnail.php?i=c2l6ZT0zMDAmcnV0YT0uLi8uLi9yZXBvc2l0b3Jpby9vcmlnaW5hbGVzLzIzNzUz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7" y="4529554"/>
            <a:ext cx="742330" cy="7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I0NDE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31" y="4497216"/>
            <a:ext cx="799685" cy="7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asaac.org/classes/img/thumbnail.php?i=c2l6ZT0zMDAmcnV0YT0uLi8uLi9yZXBvc2l0b3Jpby9vcmlnaW5hbGVzLzIxNDc0LnBuZw==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59" y="4472817"/>
            <a:ext cx="817158" cy="8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Straight Arrow Connector 127"/>
          <p:cNvCxnSpPr/>
          <p:nvPr/>
        </p:nvCxnSpPr>
        <p:spPr>
          <a:xfrm flipH="1">
            <a:off x="4396417" y="4428193"/>
            <a:ext cx="319600" cy="426161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s://lh4.googleusercontent.com/-9drTGc14aPc/Vyiq5acafsI/AAAAAAAADEo/TR-xhsyy2WM8NqReb-Fd4nGte65US6TegCL0B/s500-no/picture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501493"/>
            <a:ext cx="730587" cy="7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asaac.org/classes/img/thumbnail.php?i=c2l6ZT0zMDAmcnV0YT0uLi8uLi9yZXBvc2l0b3Jpby9vcmlnaW5hbGVzLzI0NTk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8" y="5883952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738" y="5704153"/>
            <a:ext cx="916632" cy="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Q5MzYucG5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78" y="5907087"/>
            <a:ext cx="713698" cy="7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arasaac.org/classes/img/thumbnail.php?i=c2l6ZT0zMDAmcnV0YT0uLi8uLi9yZXBvc2l0b3Jpby9vcmlnaW5hbGVzLzQ5NjAucG5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623" y="5883952"/>
            <a:ext cx="747149" cy="7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arasaac.org/classes/img/thumbnail.php?i=c2l6ZT0zMDAmcnV0YT0uLi8uLi9yZXBvc2l0b3Jpby9vcmlnaW5hbGVzLzI1NTEucG5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65" y="5865761"/>
            <a:ext cx="730535" cy="7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ded Corner 65">
            <a:hlinkClick r:id="rId2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chair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filing cabinet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photocopier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desk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file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pencil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envelope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scissors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981200" y="28907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52400" y="55332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paperclip</a:t>
            </a: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175" y="1841500"/>
            <a:ext cx="755650" cy="75565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label</a:t>
            </a:r>
          </a:p>
        </p:txBody>
      </p:sp>
      <p:pic>
        <p:nvPicPr>
          <p:cNvPr id="56" name="Picture 12" descr="مُدير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333" y="1824588"/>
            <a:ext cx="788761" cy="7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509" y="1807446"/>
            <a:ext cx="852920" cy="85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 things</a:t>
            </a:r>
            <a:endParaRPr lang="en-US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arasaac.org/classes/img/thumbnail.php?i=c2l6ZT0zMDAmcnV0YT0uLi8uLi9yZXBvc2l0b3Jpby9vcmlnaW5hbGVzLzExMTgyLnBuZw==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80" y="1850551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asaac.org/classes/img/thumbnail.php?i=c2l6ZT0zMDAmcnV0YT0uLi8uLi9yZXBvc2l0b3Jpby9vcmlnaW5hbGVzLzg1ODY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98" y="3157954"/>
            <a:ext cx="761160" cy="7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I4NjE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22" y="3183681"/>
            <a:ext cx="717648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arasaac.org/classes/img/thumbnail.php?i=c2l6ZT0zMDAmcnV0YT0uLi8uLi9yZXBvc2l0b3Jpby9vcmlnaW5hbGVzLzI5MTY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3113777"/>
            <a:ext cx="807633" cy="8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rasaac.org/classes/img/thumbnail.php?i=c2l6ZT0zMDAmcnV0YT0uLi8uLi9yZXBvc2l0b3Jpby9vcmlnaW5hbGVzLzEwMjU1LnBuZw==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071" y="3157695"/>
            <a:ext cx="739350" cy="7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E1OTA5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37" y="3186651"/>
            <a:ext cx="769950" cy="7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arasaac.org/classes/img/thumbnail.php?i=c2l6ZT0zMDAmcnV0YT0uLi8uLi9yZXBvc2l0b3Jpby9vcmlnaW5hbGVzLzI0NDA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473" y="4418697"/>
            <a:ext cx="797488" cy="7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http://arasaac.org/classes/img/thumbnail.php?i=c2l6ZT0zMDAmcnV0YT0uLi8uLi9yZXBvc2l0b3Jpby9vcmlnaW5hbGVzLzIyODI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547" y="4334861"/>
            <a:ext cx="943538" cy="9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http://arasaac.org/classes/img/thumbnail.php?i=c2l6ZT0zMDAmcnV0YT0uLi8uLi9yZXBvc2l0b3Jpby9vcmlnaW5hbGVzLzI1OTE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25" y="4343924"/>
            <a:ext cx="961355" cy="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classes/img/thumbnail.php?i=c2l6ZT0zMDAmcnV0YT0uLi8uLi9yZXBvc2l0b3Jpby9vcmlnaW5hbGVzLzI2ODg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79" y="4523587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820" y="4391088"/>
            <a:ext cx="897183" cy="8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rasaac.org/classes/img/thumbnail.php?i=c2l6ZT0zMDAmcnV0YT0uLi8uLi9yZXBvc2l0b3Jpby9vcmlnaW5hbGVzLzEwMzA5LnBuZw==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3" y="5916665"/>
            <a:ext cx="674635" cy="67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asaac.org/classes/img/thumbnail.php?i=c2l6ZT0zMDAmcnV0YT0uLi8uLi9yZXBvc2l0b3Jpby9vcmlnaW5hbGVzLzI3NzQ5LnBuZw==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73" y="5849788"/>
            <a:ext cx="774002" cy="7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53272" y="155452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football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cycling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boccia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 sport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golf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camel racing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08883" y="156309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basketball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tennis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horse riding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swimming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67956" y="287945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athletics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367956" y="4210856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volleyball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27224" y="42113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table tennis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sports</a:t>
            </a:r>
          </a:p>
        </p:txBody>
      </p:sp>
      <p:pic>
        <p:nvPicPr>
          <p:cNvPr id="64" name="Picture 14" descr="سَريع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408" y="1634362"/>
            <a:ext cx="750864" cy="75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سَبَّاحَة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5570" y="2024775"/>
            <a:ext cx="607028" cy="5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رَكِبَ دَرَّاج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8254" y="1842214"/>
            <a:ext cx="813002" cy="81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 descr="رَكِبَ دَرَّاج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28" y="1708272"/>
            <a:ext cx="572683" cy="5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http://arasaac.org/classes/img/thumbnail.php?i=c2l6ZT0zMDAmcnV0YT0uLi8uLi9yZXBvc2l0b3Jpby9vcmlnaW5hbGVzLzY2NDM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7499" y="4529554"/>
            <a:ext cx="749002" cy="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سَبَّاحَة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1403" y="4581816"/>
            <a:ext cx="755160" cy="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42" y="3167869"/>
            <a:ext cx="876733" cy="853886"/>
          </a:xfrm>
          <a:prstGeom prst="rect">
            <a:avLst/>
          </a:prstGeom>
        </p:spPr>
      </p:pic>
      <p:pic>
        <p:nvPicPr>
          <p:cNvPr id="7174" name="Picture 6" descr="http://arasaac.org/classes/img/thumbnail.php?i=c2l6ZT0zMDAmcnV0YT0uLi8uLi9yZXBvc2l0b3Jpby9vcmlnaW5hbGVzLzIyNjk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4926" y="1664068"/>
            <a:ext cx="1098668" cy="1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Q5MTg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546" y="1826332"/>
            <a:ext cx="818970" cy="8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otorbike - racin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6228" y="3277595"/>
            <a:ext cx="913405" cy="9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سَيَّا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28" y="2762736"/>
            <a:ext cx="1001908" cy="10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arasaac.org/classes/img/thumbnail.php?i=c2l6ZT0zMDAmcnV0YT0uLi8uLi9yZXBvc2l0b3Jpby9vcmlnaW5hbGVzLzEwMTYwLnBuZw==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393" y="3189805"/>
            <a:ext cx="810013" cy="8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جَمَل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4421" y="3161809"/>
            <a:ext cx="844853" cy="8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arasaac.org/classes/img/thumbnail.php?i=c2l6ZT0zMDAmcnV0YT0uLi8uLi9yZXBvc2l0b3Jpby9vcmlnaW5hbGVzLzExMjA1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3211026"/>
            <a:ext cx="794879" cy="79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://arasaac.org/classes/img/thumbnail.php?i=c2l6ZT0zMDAmcnV0YT0uLi8uLi9yZXBvc2l0b3Jpby9vcmlnaW5hbGVzLzEwMTU4LnBuZw==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4484976"/>
            <a:ext cx="860311" cy="86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arasaac.org/classes/img/thumbnail.php?i=c2l6ZT0zMDAmcnV0YT0uLi8uLi9yZXBvc2l0b3Jpby9vcmlnaW5hbGVzLzEwMTY3LnBuZw==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4544085"/>
            <a:ext cx="769063" cy="7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://arasaac.org/classes/img/thumbnail.php?i=c2l6ZT0zMDAmcnV0YT0uLi8uLi9yZXBvc2l0b3Jpby9vcmlnaW5hbGVzLzI0NzE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10" y="4495616"/>
            <a:ext cx="837819" cy="8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sports</a:t>
            </a:r>
            <a:endParaRPr lang="en-US" dirty="0"/>
          </a:p>
        </p:txBody>
      </p:sp>
      <p:sp>
        <p:nvSpPr>
          <p:cNvPr id="57" name="Folded Corner 5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431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11899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wood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plastic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metal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glass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sponge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fabric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562600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stone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string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058287" y="1752600"/>
            <a:ext cx="1527876" cy="905688"/>
            <a:chOff x="7429626" y="5769130"/>
            <a:chExt cx="1527876" cy="905688"/>
          </a:xfrm>
        </p:grpSpPr>
        <p:pic>
          <p:nvPicPr>
            <p:cNvPr id="48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Materials</a:t>
            </a:r>
          </a:p>
        </p:txBody>
      </p:sp>
      <p:sp>
        <p:nvSpPr>
          <p:cNvPr id="58" name="Folded Corner 5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olded Corner 66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4" descr="http://arasaac.org/classes/img/thumbnail.php?i=c2l6ZT0zMDAmcnV0YT0uLi8uLi9yZXBvc2l0b3Jpby9vcmlnaW5hbGVzLzYxND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228" y="1866373"/>
            <a:ext cx="617543" cy="61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http://arasaac.org/classes/img/thumbnail.php?i=c2l6ZT0zMDAmcnV0YT0uLi8uLi9yZXBvc2l0b3Jpby9vcmlnaW5hbGVzLzEwMjg4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960" y="1853671"/>
            <a:ext cx="735654" cy="7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9410" y="4549894"/>
            <a:ext cx="669173" cy="6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arasaac.org/classes/img/thumbnail.php?i=c2l6ZT0zMDAmcnV0YT0uLi8uLi9yZXBvc2l0b3Jpby9vcmlnaW5hbGVzLzM0MD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4" y="1761799"/>
            <a:ext cx="851790" cy="85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rasaac.org/classes/img/thumbnail.php?i=c2l6ZT0zMDAmcnV0YT0uLi8uLi9yZXBvc2l0b3Jpby9vcmlnaW5hbGVzLzYxNDg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3" y="3163771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8" descr="http://arasaac.org/classes/img/thumbnail.php?i=c2l6ZT0zMDAmcnV0YT0uLi8uLi9yZXBvc2l0b3Jpby9vcmlnaW5hbGVzLzI3ND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371" y="3069164"/>
            <a:ext cx="920155" cy="9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172" y="3180041"/>
            <a:ext cx="735349" cy="735349"/>
          </a:xfrm>
          <a:prstGeom prst="rect">
            <a:avLst/>
          </a:prstGeom>
        </p:spPr>
      </p:pic>
      <p:pic>
        <p:nvPicPr>
          <p:cNvPr id="4102" name="Picture 6" descr="http://arasaac.org/classes/img/thumbnail.php?i=c2l6ZT0zMDAmcnV0YT0uLi8uLi9yZXBvc2l0b3Jpby9vcmlnaW5hbGVzLzY1OTQ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24" y="3211342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asaac.org/classes/img/thumbnail.php?i=c2l6ZT0zMDAmcnV0YT0uLi8uLi9yZXBvc2l0b3Jpby9vcmlnaW5hbGVzLzExMDA4LnBuZw==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64" y="3197766"/>
            <a:ext cx="689896" cy="6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838016" y="28825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purse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money</a:t>
            </a:r>
          </a:p>
        </p:txBody>
      </p:sp>
      <p:pic>
        <p:nvPicPr>
          <p:cNvPr id="3074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161" y="1762599"/>
            <a:ext cx="952277" cy="9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money</a:t>
            </a:r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arasaac.org/classes/img/thumbnail.php?i=c2l6ZT0zMDAmcnV0YT0uLi8uLi9yZXBvc2l0b3Jpby9vcmlnaW5hbGVzLzI2ODkucG5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08" y="1666583"/>
            <a:ext cx="913867" cy="9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68971" y="155679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bank card</a:t>
            </a:r>
          </a:p>
        </p:txBody>
      </p:sp>
      <p:pic>
        <p:nvPicPr>
          <p:cNvPr id="5124" name="Picture 4" descr="http://arasaac.org/classes/img/thumbnail.php?i=c2l6ZT0zMDAmcnV0YT0uLi8uLi9yZXBvc2l0b3Jpby9vcmlnaW5hbGVzLzQ3NTEucG5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503" y="1797105"/>
            <a:ext cx="816367" cy="81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wallet</a:t>
            </a:r>
          </a:p>
        </p:txBody>
      </p:sp>
      <p:pic>
        <p:nvPicPr>
          <p:cNvPr id="5126" name="Picture 6" descr="http://arasaac.org/classes/img/thumbnail.php?i=c2l6ZT0zMDAmcnV0YT0uLi8uLi9yZXBvc2l0b3Jpby9vcmlnaW5hbGVzLzQ2OTg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29" y="1807649"/>
            <a:ext cx="831421" cy="8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55626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olded Corner 54">
            <a:hlinkClick r:id="rId3" action="ppaction://hlinksldjump"/>
          </p:cNvPr>
          <p:cNvSpPr/>
          <p:nvPr/>
        </p:nvSpPr>
        <p:spPr>
          <a:xfrm>
            <a:off x="19812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81200" y="15443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weather</a:t>
            </a:r>
          </a:p>
        </p:txBody>
      </p:sp>
      <p:sp>
        <p:nvSpPr>
          <p:cNvPr id="51" name="Folded Corner 50">
            <a:hlinkClick r:id="rId4" action="ppaction://hlinksldjump"/>
          </p:cNvPr>
          <p:cNvSpPr/>
          <p:nvPr/>
        </p:nvSpPr>
        <p:spPr>
          <a:xfrm>
            <a:off x="37719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0" y="1524000"/>
            <a:ext cx="147563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animals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6368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63488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76388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nature</a:t>
            </a:r>
            <a:endParaRPr lang="en-US" dirty="0"/>
          </a:p>
        </p:txBody>
      </p:sp>
      <p:sp>
        <p:nvSpPr>
          <p:cNvPr id="103" name="Folded Corner 10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arasaac.org/classes/img/thumbnail.php?i=c2l6ZT0zMDAmcnV0YT0uLi8uLi9yZXBvc2l0b3Jpby9vcmlnaW5hbGVzLzcyMjM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06" y="1770911"/>
            <a:ext cx="855409" cy="8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641" y="1741166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189" y="2000440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5149" y="1734240"/>
            <a:ext cx="731844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today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morning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afternoon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evening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never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ready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hurry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</a:t>
            </a:r>
          </a:p>
        </p:txBody>
      </p:sp>
      <p:sp>
        <p:nvSpPr>
          <p:cNvPr id="95" name="Folded Corner 94">
            <a:hlinkClick r:id="rId2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Folded Corner 95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olded Corner 96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day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months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terday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tomorrow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12652" y="4228979"/>
            <a:ext cx="148609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now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again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before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time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12" y="1850460"/>
            <a:ext cx="706829" cy="7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time</a:t>
            </a:r>
            <a:endParaRPr lang="en-US" dirty="0"/>
          </a:p>
        </p:txBody>
      </p:sp>
      <p:sp>
        <p:nvSpPr>
          <p:cNvPr id="113" name="Folded Corner 11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olded Corner 129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4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448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0" y="185102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rasaac.org/classes/img/thumbnail.php?i=c2l6ZT0zMDAmcnV0YT0uLi8uLi9yZXBvc2l0b3Jpby9vcmlnaW5hbGVzLzY5MjY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2" y="3195300"/>
            <a:ext cx="737542" cy="7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80" y="31953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arasaac.org/classes/img/thumbnail.php?i=c2l6ZT0zMDAmcnV0YT0uLi8uLi9yZXBvc2l0b3Jpby9vcmlnaW5hbGVzLzcxNTIucG5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94" y="3195300"/>
            <a:ext cx="740066" cy="7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arasaac.org/classes/img/thumbnail.php?i=c2l6ZT0zMDAmcnV0YT0uLi8uLi9yZXBvc2l0b3Jpby9vcmlnaW5hbGVzLzEzMDgw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18" y="2975768"/>
            <a:ext cx="999872" cy="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556250" y="28371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later</a:t>
            </a:r>
          </a:p>
        </p:txBody>
      </p:sp>
      <p:pic>
        <p:nvPicPr>
          <p:cNvPr id="7182" name="Picture 14" descr="http://arasaac.org/classes/img/thumbnail.php?i=c2l6ZT0zMDAmcnV0YT0uLi8uLi9yZXBvc2l0b3Jpby9vcmlnaW5hbGVzLzcyNjg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216998"/>
            <a:ext cx="622433" cy="6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arasaac.org/classes/img/thumbnail.php?i=c2l6ZT0zMDAmcnV0YT0uLi8uLi9yZXBvc2l0b3Jpby9vcmlnaW5hbGVzLzI1NzA0LnBuZw==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9" y="45700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://arasaac.org/classes/img/thumbnail.php?i=c2l6ZT0zMDAmcnV0YT0uLi8uLi9yZXBvc2l0b3Jpby9vcmlnaW5hbGVzLzcyNjg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33" y="45700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arasaac.org/classes/img/thumbnail.php?i=c2l6ZT0zMDAmcnV0YT0uLi8uLi9yZXBvc2l0b3Jpby9vcmlnaW5hbGVzLzMxNzYucG5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0" y="4648386"/>
            <a:ext cx="641697" cy="6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45191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://arasaac.org/classes/img/thumbnail.php?i=c2l6ZT0zMDAmcnV0YT0uLi8uLi9yZXBvc2l0b3Jpby9vcmlnaW5hbGVzLzU1Mjc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487672"/>
            <a:ext cx="657889" cy="6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arasaac.org/classes/img/thumbnail.php?i=c2l6ZT0zMDAmcnV0YT0uLi8uLi9yZXBvc2l0b3Jpby9vcmlnaW5hbGVzLzExNzUyLnBuZw==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5882461"/>
            <a:ext cx="746939" cy="74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://arasaac.org/classes/img/thumbnail.php?i=c2l6ZT0zMDAmcnV0YT0uLi8uLi9yZXBvc2l0b3Jpby9vcmlnaW5hbGVzLzE3MDA0LnBuZw==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12" y="5816805"/>
            <a:ext cx="795290" cy="7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سَريع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506" y="5754874"/>
            <a:ext cx="901570" cy="9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http://arasaac.org/classes/img/thumbnail.php?i=c2l6ZT0zMDAmcnV0YT0uLi8uLi9yZXBvc2l0b3Jpby9vcmlnaW5hbGVzLzcwNDQucG5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5853604"/>
            <a:ext cx="750170" cy="7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http://arasaac.org/classes/img/thumbnail.php?i=c2l6ZT0zMDAmcnV0YT0uLi8uLi9yZXBvc2l0b3Jpby9vcmlnaW5hbGVzLzc4MTgucG5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05" y="5822964"/>
            <a:ext cx="761341" cy="7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391400" y="1555061"/>
            <a:ext cx="149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Special days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8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5" y="1884281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4280" y="1884606"/>
            <a:ext cx="402330" cy="60287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 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week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weekend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night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Monday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Tuesday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Wednesday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Thursday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Friday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Sunday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day</a:t>
            </a:r>
          </a:p>
        </p:txBody>
      </p:sp>
      <p:pic>
        <p:nvPicPr>
          <p:cNvPr id="114" name="Picture 113" descr="weekend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8" name="Picture 117" descr="this week_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400" y="4495800"/>
            <a:ext cx="736600" cy="7366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this week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  <a:solidFill>
            <a:schemeClr val="bg1"/>
          </a:solidFill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 descr="next week_128x128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</p:pic>
        <p:sp>
          <p:nvSpPr>
            <p:cNvPr id="132" name="TextBox 13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next  week</a:t>
              </a: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5639110" y="3178314"/>
            <a:ext cx="83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Comic Sans MS"/>
                <a:cs typeface="Comic Sans MS"/>
              </a:rPr>
              <a:t>Th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Saturday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tonight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days</a:t>
            </a:r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olded Corner 70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90" y="18973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arasaac.org/classes/img/thumbnail.php?i=c2l6ZT0zMDAmcnV0YT0uLi8uLi9yZXBvc2l0b3Jpby9vcmlnaW5hbGVzLzcyNDQ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80" y="1785946"/>
            <a:ext cx="828080" cy="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rasaac.org/classes/img/thumbnail.php?i=c2l6ZT0zMDAmcnV0YT0uLi8uLi9yZXBvc2l0b3Jpby9vcmlnaW5hbGVzLzcxOD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96" y="18422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8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02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74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9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9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89" y="448061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0" y="45311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40" y="46343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http://arasaac.org/classes/img/thumbnail.php?i=c2l6ZT0zMDAmcnV0YT0uLi8uLi9yZXBvc2l0b3Jpby9vcmlnaW5hbGVzLzcxOD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40" y="44723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J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err="1">
                <a:solidFill>
                  <a:schemeClr val="tx1"/>
                </a:solidFill>
                <a:latin typeface="Comic Sans MS"/>
                <a:cs typeface="Comic Sans MS"/>
              </a:rPr>
              <a:t>Ju</a:t>
            </a:r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omic Sans MS"/>
                <a:cs typeface="Comic Sans MS"/>
              </a:rPr>
              <a:t>Au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mic Sans MS"/>
                <a:cs typeface="Comic Sans MS"/>
              </a:rPr>
              <a:t>Sep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omic Sans MS"/>
                <a:cs typeface="Comic Sans MS"/>
              </a:rPr>
              <a:t>O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this month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month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last month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January</a:t>
            </a:r>
          </a:p>
          <a:p>
            <a:r>
              <a:rPr lang="en-US" sz="4800" dirty="0">
                <a:latin typeface="Comic Sans MS"/>
                <a:cs typeface="Comic Sans MS"/>
              </a:rPr>
              <a:t>Ja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February</a:t>
            </a:r>
          </a:p>
          <a:p>
            <a:r>
              <a:rPr lang="en-US" sz="4800" dirty="0">
                <a:latin typeface="Comic Sans MS"/>
                <a:cs typeface="Comic Sans MS"/>
              </a:rPr>
              <a:t>  F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March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June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April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July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August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September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Comic Sans MS"/>
                <a:cs typeface="Comic Sans MS"/>
              </a:rPr>
              <a:t>Ap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October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December</a:t>
            </a:r>
          </a:p>
          <a:p>
            <a:r>
              <a:rPr lang="en-US" sz="4800" dirty="0">
                <a:latin typeface="Comic Sans MS"/>
                <a:cs typeface="Comic Sans MS"/>
              </a:rPr>
              <a:t> 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2401" y="55422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November</a:t>
            </a:r>
          </a:p>
          <a:p>
            <a:r>
              <a:rPr lang="en-US" sz="4800" dirty="0">
                <a:latin typeface="Comic Sans MS"/>
                <a:cs typeface="Comic Sans MS"/>
              </a:rPr>
              <a:t> 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19328" y="3055203"/>
            <a:ext cx="912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omic Sans MS"/>
                <a:cs typeface="Comic Sans MS"/>
              </a:rPr>
              <a:t> 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months</a:t>
            </a:r>
            <a:endParaRPr lang="en-US" dirty="0"/>
          </a:p>
        </p:txBody>
      </p:sp>
      <p:sp>
        <p:nvSpPr>
          <p:cNvPr id="62" name="Folded Corner 6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olded Corner 70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80" y="185102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23" y="1817874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572000" y="2422930"/>
            <a:ext cx="0" cy="243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10" y="1836116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/>
          <p:cNvCxnSpPr/>
          <p:nvPr/>
        </p:nvCxnSpPr>
        <p:spPr>
          <a:xfrm>
            <a:off x="6337300" y="2158428"/>
            <a:ext cx="3955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0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814425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H="1">
            <a:off x="7653398" y="2175996"/>
            <a:ext cx="3955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1" y="3217517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39" y="3233534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1" y="319874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79" y="3196881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12" y="315733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3" y="4489658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52" y="442176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14" y="4478265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69" y="4510602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63" y="4499702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5" y="584642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8" y="5892894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43724" y="41560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Eid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Fitr</a:t>
            </a:r>
            <a:r>
              <a:rPr lang="en-GB" dirty="0"/>
              <a:t> 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Eid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Adha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4561" y="5568197"/>
            <a:ext cx="1215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Father Christmas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791679" y="553324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Christmas tree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295594" y="556990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stocking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00337" y="561505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gift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Special days</a:t>
            </a:r>
            <a:endParaRPr lang="en-US" dirty="0"/>
          </a:p>
        </p:txBody>
      </p:sp>
      <p:sp>
        <p:nvSpPr>
          <p:cNvPr id="51" name="Folded Corner 5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l="12594" r="12988"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eyJZAoTbmds/V50ds2f2ZpI/AAAAAAAAAo0/pf9p5ZFw1RovBEQHTFhAobP4ePnAPrTYACL0B/s500-no/Eid%2BAl-Fitr%2Bno%2Bthobe%2Bdr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79" y="1851227"/>
            <a:ext cx="774804" cy="77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-AbzsBW2lFqY/V50ds_81rrI/AAAAAAAAApA/x-HTyL53EfsUOia5ph_K9W8BSsKp6OjDgCL0B/s500-no/Eid%2BUl-Adha%2Bno%2Bthob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13" y="1870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031487" y="1536753"/>
            <a:ext cx="149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special days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22" y="186597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367" y="1866298"/>
            <a:ext cx="402330" cy="602870"/>
          </a:xfrm>
          <a:prstGeom prst="rect">
            <a:avLst/>
          </a:prstGeom>
        </p:spPr>
      </p:pic>
      <p:pic>
        <p:nvPicPr>
          <p:cNvPr id="2054" name="Picture 6" descr="http://arasaac.org/classes/img/thumbnail.php?i=c2l6ZT0zMDAmcnV0YT0uLi8uLi9yZXBvc2l0b3Jpby9vcmlnaW5hbGVzLzMxNDk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02" y="59074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I0ODczLnBuZw=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24" y="452316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36670" y="4236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Nativity</a:t>
            </a:r>
          </a:p>
        </p:txBody>
      </p:sp>
      <p:pic>
        <p:nvPicPr>
          <p:cNvPr id="2058" name="Picture 10" descr="http://arasaac.org/classes/img/thumbnail.php?i=c2l6ZT0zMDAmcnV0YT0uLi8uLi9yZXBvc2l0b3Jpby9vcmlnaW5hbGVzLzMxMzkucG5n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/>
          <a:stretch/>
        </p:blipFill>
        <p:spPr bwMode="auto">
          <a:xfrm>
            <a:off x="2017911" y="5710995"/>
            <a:ext cx="803468" cy="9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asaac.org/classes/img/thumbnail.php?i=c2l6ZT0zMDAmcnV0YT0uLi8uLi9yZXBvc2l0b3Jpby9vcmlnaW5hbGVzLzMwOTI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49" y="5769114"/>
            <a:ext cx="875101" cy="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asaac.org/classes/img/thumbnail.php?i=c2l6ZT0zMDAmcnV0YT0uLi8uLi9yZXBvc2l0b3Jpby9vcmlnaW5hbGVzLzIzNDIzLnBuZw=="/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52" t="-161" r="21882" b="161"/>
          <a:stretch/>
        </p:blipFill>
        <p:spPr bwMode="auto">
          <a:xfrm>
            <a:off x="7689968" y="5845950"/>
            <a:ext cx="718018" cy="8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02604" y="2886137"/>
            <a:ext cx="1408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fasting</a:t>
            </a:r>
          </a:p>
        </p:txBody>
      </p:sp>
      <p:pic>
        <p:nvPicPr>
          <p:cNvPr id="92" name="Picture 6" descr="https://lh4.googleusercontent.com/-e2YhW2B6d8g/VwjqLRHuhMI/AAAAAAAAC9s/CRTFR-WjD6MuQ4t_uO3Sx4nDZ8CksRVvwCL0B/s500-no/fasting.jp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3149375"/>
            <a:ext cx="829736" cy="8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7249857" y="2831365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Laylat</a:t>
            </a:r>
            <a:r>
              <a:rPr lang="en-GB" dirty="0"/>
              <a:t>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Baraa'ah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4" descr="https://lh3.googleusercontent.com/-cBvv9URI3C0/V5nwLDioagI/AAAAAAAAAlc/IjaBJTqaxHUTG1oCpUJ9aM9W3gtopLJQA/s506/Laylat%2BAl%2BBara%2527ah%2Bno%2Bthobe.jpg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5840" y="3149375"/>
            <a:ext cx="830790" cy="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048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6767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مَن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15200" y="172238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Arial" pitchFamily="34" charset="0"/>
              </a:rPr>
              <a:t>يُمكِن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أين</a:t>
            </a:r>
            <a:r>
              <a:rPr lang="ar-EG" sz="1600" b="1" dirty="0">
                <a:latin typeface="Comic Sans MS"/>
              </a:rPr>
              <a:t>؟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41910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كَم؟</a:t>
            </a:r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12250" y="3101247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Comic Sans MS"/>
              </a:rPr>
              <a:t>أ</a:t>
            </a:r>
            <a:r>
              <a:rPr lang="ar-EG" sz="3600" b="1" dirty="0">
                <a:latin typeface="Comic Sans MS"/>
              </a:rPr>
              <a:t>َ</a:t>
            </a:r>
            <a:r>
              <a:rPr lang="ar-QA" sz="3600" b="1" dirty="0">
                <a:latin typeface="Comic Sans MS"/>
              </a:rPr>
              <a:t>ر</a:t>
            </a:r>
            <a:r>
              <a:rPr lang="ar-EG" sz="3600" b="1" dirty="0">
                <a:latin typeface="Comic Sans MS"/>
              </a:rPr>
              <a:t>َ</a:t>
            </a:r>
            <a:r>
              <a:rPr lang="ar-QA" sz="3600" b="1" dirty="0">
                <a:latin typeface="Comic Sans MS"/>
              </a:rPr>
              <a:t>اد</a:t>
            </a:r>
            <a:r>
              <a:rPr lang="ar-EG" sz="3600" b="1" dirty="0">
                <a:latin typeface="Comic Sans MS"/>
              </a:rPr>
              <a:t>َ</a:t>
            </a:r>
            <a:endParaRPr lang="en-US" sz="3600" b="1" dirty="0">
              <a:latin typeface="Comic Sans MS"/>
            </a:endParaRPr>
          </a:p>
          <a:p>
            <a:pPr algn="ctr"/>
            <a:r>
              <a:rPr lang="ar-QA" sz="3600" b="1" dirty="0">
                <a:latin typeface="Comic Sans MS"/>
                <a:cs typeface="Comic Sans MS"/>
              </a:rPr>
              <a:t> </a:t>
            </a:r>
            <a:endParaRPr lang="en-US" sz="3600" b="1" dirty="0">
              <a:latin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01253" y="41832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هل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س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ن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ى ذ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ك؟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هذا؟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4449504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Comic Sans MS"/>
              </a:rPr>
              <a:t>يَجِب </a:t>
            </a:r>
            <a:endParaRPr lang="en-US" sz="3600" b="1" dirty="0">
              <a:latin typeface="Comic Sans MS"/>
            </a:endParaRPr>
          </a:p>
          <a:p>
            <a:pPr algn="ctr"/>
            <a:endParaRPr lang="ar-QA" sz="3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</a:t>
            </a:r>
            <a:r>
              <a:rPr lang="ar-QA" sz="1600" b="1" dirty="0">
                <a:latin typeface="Arial" pitchFamily="34" charset="0"/>
              </a:rPr>
              <a:t> هو</a:t>
            </a:r>
            <a:r>
              <a:rPr lang="ar-QA" sz="1600" b="1" dirty="0">
                <a:latin typeface="Comic Sans MS"/>
              </a:rPr>
              <a:t>الت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الي؟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74717" y="5542260"/>
            <a:ext cx="170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 ك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14454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فِي م</a:t>
            </a:r>
            <a:r>
              <a:rPr lang="ar-QA" sz="1600" b="1" dirty="0">
                <a:latin typeface="Arial" pitchFamily="34" charset="0"/>
              </a:rPr>
              <a:t>اذا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فكر؟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كَيف ح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ك؟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  <a:solidFill>
            <a:schemeClr val="bg1"/>
          </a:solidFill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مَتى</a:t>
              </a:r>
              <a:r>
                <a:rPr lang="ar-EG" sz="1600" b="1" dirty="0">
                  <a:latin typeface="Arial" pitchFamily="34" charset="0"/>
                </a:rPr>
                <a:t>؟</a:t>
              </a:r>
              <a:r>
                <a:rPr lang="ar-QA" sz="1600" b="1" dirty="0">
                  <a:latin typeface="Comic Sans MS"/>
                  <a:cs typeface="Comic Sans MS"/>
                </a:rPr>
                <a:t> </a:t>
              </a:r>
              <a:endParaRPr lang="en-US" sz="1600" b="1" dirty="0">
                <a:latin typeface="Comic Sans MS"/>
                <a:cs typeface="Comic Sans MS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86285" y="1493619"/>
            <a:ext cx="1600200" cy="1163340"/>
            <a:chOff x="3771900" y="1503660"/>
            <a:chExt cx="1600200" cy="1163340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71900" y="1503660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Comic Sans MS"/>
                </a:rPr>
                <a:t>لِماذا</a:t>
              </a:r>
              <a:r>
                <a:rPr lang="ar-EG" sz="1600" b="1" dirty="0">
                  <a:latin typeface="Comic Sans MS"/>
                </a:rPr>
                <a:t>؟</a:t>
              </a:r>
              <a:endParaRPr lang="en-US" sz="1600" b="1" dirty="0">
                <a:latin typeface="Comic Sans MS"/>
                <a:cs typeface="Comic Sans MS"/>
              </a:endParaRPr>
            </a:p>
            <a:p>
              <a:pPr algn="ctr"/>
              <a:r>
                <a:rPr lang="en-US" sz="1600" b="1" dirty="0">
                  <a:latin typeface="Comic Sans MS"/>
                  <a:cs typeface="Comic Sans MS"/>
                </a:rPr>
                <a:t> 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562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  <a:cs typeface="Comic Sans MS"/>
              </a:rPr>
              <a:t>؟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  <a:r>
              <a:rPr lang="ar-QA" sz="1600" b="1" dirty="0">
                <a:latin typeface="Arial" pitchFamily="34" charset="0"/>
              </a:rPr>
              <a:t>أي</a:t>
            </a:r>
            <a:r>
              <a:rPr lang="ar-EG" sz="1600" b="1" dirty="0">
                <a:latin typeface="Comic Sans MS"/>
              </a:rPr>
              <a:t>ّ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52400" y="4191000"/>
            <a:ext cx="1600200" cy="1163340"/>
            <a:chOff x="152400" y="4191000"/>
            <a:chExt cx="1600200" cy="116334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2400" y="42138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كيف</a:t>
              </a:r>
              <a:r>
                <a:rPr lang="ar-EG" sz="1600" b="1" dirty="0">
                  <a:latin typeface="Arial" pitchFamily="34" charset="0"/>
                </a:rPr>
                <a:t>؟</a:t>
              </a:r>
              <a:r>
                <a:rPr lang="ar-QA" sz="1600" b="1" dirty="0">
                  <a:latin typeface="Arial" pitchFamily="34" charset="0"/>
                </a:rPr>
                <a:t> 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أسئِلة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2232913" y="1718279"/>
            <a:ext cx="1161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omic Sans MS"/>
                <a:cs typeface="Comic Sans MS"/>
              </a:rPr>
              <a:t>?</a:t>
            </a:r>
            <a:endParaRPr lang="en-US" sz="7200" b="1" dirty="0">
              <a:latin typeface="Comic Sans MS"/>
              <a:cs typeface="Comic Sans MS"/>
            </a:endParaRPr>
          </a:p>
        </p:txBody>
      </p:sp>
      <p:pic>
        <p:nvPicPr>
          <p:cNvPr id="8196" name="Picture 4" descr="whe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118" y="1905486"/>
            <a:ext cx="595716" cy="5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ha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80" y="3259554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 flipH="1">
            <a:off x="2698320" y="3104078"/>
            <a:ext cx="97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mic Sans MS"/>
                <a:cs typeface="Comic Sans MS"/>
              </a:rPr>
              <a:t>?</a:t>
            </a:r>
            <a:endParaRPr lang="en-US" sz="7200" b="1" dirty="0">
              <a:latin typeface="Comic Sans MS"/>
              <a:cs typeface="Comic Sans MS"/>
            </a:endParaRPr>
          </a:p>
        </p:txBody>
      </p:sp>
      <p:pic>
        <p:nvPicPr>
          <p:cNvPr id="8200" name="Picture 8" descr="رَجُ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192" y="3218616"/>
            <a:ext cx="771697" cy="7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إِلى أَيْنَ نَحْنُ ذَاهِبون؟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594" y="3127277"/>
            <a:ext cx="890371" cy="8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أَيّ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3794" y="2985672"/>
            <a:ext cx="1134069" cy="113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كَيْفَ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65" y="4587367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رَجُل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351" y="4561760"/>
            <a:ext cx="770400" cy="7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ذَلِكَ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97" y="4671121"/>
            <a:ext cx="596904" cy="59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مَال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497" y="4682033"/>
            <a:ext cx="661877" cy="6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6" descr="كَيْفَ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6415" y="4608333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1859" y="5971515"/>
            <a:ext cx="612719" cy="89915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012" y="6037502"/>
            <a:ext cx="624044" cy="624044"/>
          </a:xfrm>
          <a:prstGeom prst="rect">
            <a:avLst/>
          </a:prstGeom>
        </p:spPr>
      </p:pic>
      <p:pic>
        <p:nvPicPr>
          <p:cNvPr id="8216" name="Picture 24" descr="فَكَّ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9332" y="5730401"/>
            <a:ext cx="916380" cy="9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/>
          <p:cNvSpPr txBox="1"/>
          <p:nvPr/>
        </p:nvSpPr>
        <p:spPr>
          <a:xfrm flipH="1">
            <a:off x="4572000" y="5993597"/>
            <a:ext cx="82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pic>
        <p:nvPicPr>
          <p:cNvPr id="8218" name="Picture 26" descr="تَالِي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8391" y="5871758"/>
            <a:ext cx="796313" cy="7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 flipH="1">
            <a:off x="6519017" y="5919907"/>
            <a:ext cx="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pic>
        <p:nvPicPr>
          <p:cNvPr id="144" name="Picture 18" descr="ذَلِكَ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83" y="5942233"/>
            <a:ext cx="671314" cy="67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 flipH="1">
            <a:off x="8374425" y="6045819"/>
            <a:ext cx="61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3105951" y="4696256"/>
            <a:ext cx="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829" y="5834647"/>
            <a:ext cx="904940" cy="882730"/>
            <a:chOff x="384829" y="5834647"/>
            <a:chExt cx="904940" cy="882730"/>
          </a:xfrm>
        </p:grpSpPr>
        <p:pic>
          <p:nvPicPr>
            <p:cNvPr id="8214" name="Picture 22" descr="كَيْفَ حَالُك؟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29" y="5890061"/>
              <a:ext cx="904940" cy="82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flipH="1">
              <a:off x="755576" y="5834647"/>
              <a:ext cx="1634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?</a:t>
              </a:r>
            </a:p>
          </p:txBody>
        </p:sp>
      </p:grpSp>
      <p:pic>
        <p:nvPicPr>
          <p:cNvPr id="1026" name="Picture 2" descr="questio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472" y="1863896"/>
            <a:ext cx="734480" cy="7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Folded Corner 113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3778250" y="15258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Folded Corner 93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work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dentist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hospital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airport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bank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doctors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museum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post office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cinema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market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56278" y="14868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places</a:t>
            </a:r>
          </a:p>
        </p:txBody>
      </p:sp>
      <p:sp>
        <p:nvSpPr>
          <p:cNvPr id="95" name="Folded Corner 94">
            <a:hlinkClick r:id="rId3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olded Corner 96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day places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shops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places outside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school /  college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town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340600" y="4170660"/>
            <a:ext cx="1600200" cy="1183680"/>
            <a:chOff x="7340600" y="4170660"/>
            <a:chExt cx="1600200" cy="1183680"/>
          </a:xfrm>
          <a:solidFill>
            <a:schemeClr val="bg1"/>
          </a:solidFill>
        </p:grpSpPr>
        <p:sp>
          <p:nvSpPr>
            <p:cNvPr id="88" name="Rectangle 87"/>
            <p:cNvSpPr/>
            <p:nvPr/>
          </p:nvSpPr>
          <p:spPr>
            <a:xfrm>
              <a:off x="7340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600" y="4170660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restaurant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615" y="4521497"/>
            <a:ext cx="1063213" cy="785853"/>
          </a:xfrm>
          <a:prstGeom prst="rect">
            <a:avLst/>
          </a:prstGeom>
        </p:spPr>
      </p:pic>
      <p:pic>
        <p:nvPicPr>
          <p:cNvPr id="119" name="Picture 48" descr="the world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8" t="3704" r="6139" b="4641"/>
          <a:stretch/>
        </p:blipFill>
        <p:spPr bwMode="auto">
          <a:xfrm>
            <a:off x="2479430" y="1904999"/>
            <a:ext cx="652409" cy="6599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098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3711" y="5861184"/>
            <a:ext cx="876164" cy="7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615" y="1701463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2" descr="driver -male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711" y="3195365"/>
            <a:ext cx="769523" cy="7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6" descr="https://lh3.googleusercontent.com/-CNibqfYiKZQ/VSY-DqAHJ8I/AAAAAAAACSE/F0aAjtB_DDU/s346/to%2Bhelp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190" y="3249739"/>
            <a:ext cx="773397" cy="75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2248" y="2108041"/>
            <a:ext cx="581760" cy="5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167" y="1841500"/>
            <a:ext cx="473311" cy="47331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55" y="3244057"/>
            <a:ext cx="723619" cy="723619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2990" y="3249739"/>
            <a:ext cx="759552" cy="759552"/>
          </a:xfrm>
          <a:prstGeom prst="rect">
            <a:avLst/>
          </a:prstGeom>
        </p:spPr>
      </p:pic>
      <p:pic>
        <p:nvPicPr>
          <p:cNvPr id="175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8480" y="4529555"/>
            <a:ext cx="778664" cy="7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6" descr="dentist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174" y="4529554"/>
            <a:ext cx="1224136" cy="8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4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352" y="4418676"/>
            <a:ext cx="430122" cy="9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" descr="سَبَّاحَة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2798" y="4542231"/>
            <a:ext cx="796035" cy="7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arasaac.org/classes/img/thumbnail.php?i=c2l6ZT0zMDAmcnV0YT0uLi8uLi9yZXBvc2l0b3Jpby9vcmlnaW5hbGVzLzYxOTk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666" y="3212975"/>
            <a:ext cx="819917" cy="8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asaac.org/classes/img/thumbnail.php?i=c2l6ZT0zMDAmcnV0YT0uLi8uLi9yZXBvc2l0b3Jpby9vcmlnaW5hbGVzLzU5ODk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542" y="3489640"/>
            <a:ext cx="552858" cy="5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تَسَوُّق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2173" y="1824408"/>
            <a:ext cx="956892" cy="9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useum of Islamic Ar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334" y="5916404"/>
            <a:ext cx="752956" cy="7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get the post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969" y="5919327"/>
            <a:ext cx="750033" cy="7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سِينَما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4198" y="5916971"/>
            <a:ext cx="752389" cy="7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سُوق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5878646"/>
            <a:ext cx="790714" cy="7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places</a:t>
            </a:r>
            <a:endParaRPr lang="en-US" dirty="0"/>
          </a:p>
        </p:txBody>
      </p:sp>
      <p:sp>
        <p:nvSpPr>
          <p:cNvPr id="87" name="Folded Corner 8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lded Corner 104">
            <a:hlinkClick r:id="rId2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785314" y="15156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562600" y="15156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340122" y="1536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25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676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54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600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54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shop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mall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Souq</a:t>
            </a:r>
            <a:r>
              <a:rPr lang="en-US" sz="1600" dirty="0">
                <a:latin typeface="Comic Sans MS"/>
                <a:cs typeface="Comic Sans MS"/>
              </a:rPr>
              <a:t> Waqif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market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Shops</a:t>
            </a:r>
            <a:endParaRPr lang="en-US" dirty="0"/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7" name="Folded Corner 116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2" descr="تَسَوُّق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936" y="1779666"/>
            <a:ext cx="956892" cy="9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3.googleusercontent.com/-bvf_5xTIBwo/VqUB5i-eLAI/AAAAAAAABXo/86yqw-OMMKs/s346/ma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4" y="1834622"/>
            <a:ext cx="794545" cy="7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ouq Waq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94" y="1640769"/>
            <a:ext cx="983526" cy="9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3.googleusercontent.com/-eNOno3Ibjus/VqUB8Xe8KxI/AAAAAAAABXo/9lrUPvYE4W4/s346/market%2528simple%2Bversion%252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54" y="1783993"/>
            <a:ext cx="852711" cy="8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lh6.googleusercontent.com/-PqVScPS_GQk/VrnOt0etftI/AAAAAAAABkw/JSSfXdyJ7y0nrGOzrhs1PwC6Yh4t4MFtgCL0B/s500-no/mal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9" y="3157825"/>
            <a:ext cx="837615" cy="8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lh6.googleusercontent.com/-adQJEuIzK4k/VrYmZII_x8I/AAAAAAAABh4/JepjaCTzkSM9J1f-rhlFhdv5sviY_lYigCL0B/s500-no/mal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35" y="3034338"/>
            <a:ext cx="981030" cy="9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1945896" y="28600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boutiques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55626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85314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3406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sea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48478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outside place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719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street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desert</a:t>
            </a:r>
          </a:p>
        </p:txBody>
      </p:sp>
      <p:pic>
        <p:nvPicPr>
          <p:cNvPr id="51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3708" y="1680626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Outside places</a:t>
            </a:r>
            <a:endParaRPr lang="en-US" dirty="0"/>
          </a:p>
        </p:txBody>
      </p:sp>
      <p:sp>
        <p:nvSpPr>
          <p:cNvPr id="52" name="Folded Corner 5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6.googleusercontent.com/-5W5bpV0HKqU/VK4i_3qS1JI/AAAAAAAAAV4/JneQSlM8RTk99g7tWC17W0cwqLMZKiu1ACL0B/s500-no/Playground-park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53" y="1766992"/>
            <a:ext cx="888494" cy="8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-8OVS7d0BMmU/VqPCA_GyFzI/AAAAAAAABVo/KgDBz1nnZ5YnXUZ-99sST_5sx0QApk-MwCL0B/s500-no/stree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34" y="1881028"/>
            <a:ext cx="736332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arasaac.org/classes/img/thumbnail.php?i=c2l6ZT0zMDAmcnV0YT0uLi8uLi9yZXBvc2l0b3Jpby9vcmlnaW5hbGVzLzI3MzQ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1848859"/>
            <a:ext cx="916444" cy="8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51" y="1979955"/>
            <a:ext cx="664095" cy="5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arasaac.org/classes/img/thumbnail.php?i=c2l6ZT0zMDAmcnV0YT0uLi8uLi9yZXBvc2l0b3Jpby9vcmlnaW5hbGVzLzI5MjU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91" y="3165522"/>
            <a:ext cx="822855" cy="8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7324364" y="28117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Hajj</a:t>
            </a:r>
          </a:p>
        </p:txBody>
      </p:sp>
      <p:pic>
        <p:nvPicPr>
          <p:cNvPr id="48" name="Picture 10" descr="https://lh4.googleusercontent.com/-U9MpFkGFEoY/V5UCcl_6EsI/AAAAAAAAAgI/RuAxR0BnxcYD0rxDA9MxcCghgntP5t5rwCL0B/s500-no/hajj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3129752"/>
            <a:ext cx="834688" cy="8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home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dining room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bathroom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9864" y="28858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kitchen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82752" y="1503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living room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bedroom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stairs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527949" y="289420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play room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up stairs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down stairs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763245" y="285972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 rot="5400000" flipH="1" flipV="1">
            <a:off x="209759" y="6224796"/>
            <a:ext cx="647283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5400000">
            <a:off x="2122739" y="6211491"/>
            <a:ext cx="689769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12" descr="مُديرَة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152090"/>
            <a:ext cx="879886" cy="8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8280" y="1811543"/>
            <a:ext cx="876164" cy="7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4.googleusercontent.com/-grClH_kZIcY/VTytOGhLUmI/AAAAAAAACbs/WJqHwGwx9yMXWQz4-yTH88VVhZ7EfebrgCL0B/w500-h492-no/nurser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55" y="3268438"/>
            <a:ext cx="737935" cy="7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sp>
        <p:nvSpPr>
          <p:cNvPr id="98" name="Folded Corner 9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olded Corner 11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3.googleusercontent.com/-Ui-GU3g1PWo/V2tG2yPb8jI/AAAAAAAAAXU/YR8ZkaN1IbYn-pWiKaDT6Eb2oNCxNVJFg/s346/living%2Broo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04" y="1779873"/>
            <a:ext cx="842870" cy="84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4.googleusercontent.com/-o_Gx4Emd-qc/VvqX2utC2PI/AAAAAAAACs0/PEvhN-UP0mwGcPleWlpGFPrGKfwWRAYRQCL0B/s500-no/restaurant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9" r="52626" b="8849"/>
          <a:stretch/>
        </p:blipFill>
        <p:spPr bwMode="auto">
          <a:xfrm>
            <a:off x="5733097" y="1775626"/>
            <a:ext cx="1238725" cy="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arasaac.org/classes/img/thumbnail.php?i=c2l6ZT0zMDAmcnV0YT0uLi8uLi9yZXBvc2l0b3Jpby9vcmlnaW5hbGVzLzExMjU0LnBuZw=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53" y="1789081"/>
            <a:ext cx="831687" cy="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مِرْحَاض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7984" y="3228545"/>
            <a:ext cx="754643" cy="7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8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329" y="3151695"/>
            <a:ext cx="706867" cy="7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lh6.googleusercontent.com/-lGrOOx59EGI/Vu7CYkRwxOI/AAAAAAAACmc/pWJmePmIpt0Uo-wBCmfax1c0LRAmR_xWgCL0B/s500-no/bedroom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52" y="3152090"/>
            <a:ext cx="831687" cy="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lh6.googleusercontent.com/-scEDkgSdq8o/Vt6-_uRNlkI/AAAAAAAACMg/cQ7pyIVNuHkz5bHD3OMnu9wmhsWkqzScwCL0B/s500-no/kitchen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3" y="3170414"/>
            <a:ext cx="826320" cy="82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6" y="5869873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16" y="5849561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81" y="5878082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34413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Folded Corner 87">
            <a:hlinkClick r:id="rId2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>
            <a:hlinkClick r:id="rId3" action="ppaction://hlinkfile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Folded Corner 36">
            <a:hlinkClick r:id="rId3" action="ppaction://hlinkfile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Folded Corner 78">
            <a:hlinkClick r:id="rId4" action="ppaction://hlinksldjump"/>
          </p:cNvPr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Timetable</a:t>
            </a:r>
          </a:p>
        </p:txBody>
      </p:sp>
      <p:sp>
        <p:nvSpPr>
          <p:cNvPr id="33" name="Folded Corner 32">
            <a:hlinkClick r:id="rId3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olded Corner 30">
            <a:hlinkClick r:id="rId3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3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pictures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player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-136151" y="29211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48214" y="1503660"/>
            <a:ext cx="199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 control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phone</a:t>
            </a:r>
          </a:p>
        </p:txBody>
      </p:sp>
      <p:sp>
        <p:nvSpPr>
          <p:cNvPr id="45" name="Folded Corner 44">
            <a:hlinkClick r:id="rId5" action="ppaction://hlinksldjump"/>
          </p:cNvPr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stories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7185459" y="4192804"/>
            <a:ext cx="1909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Turn volume down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-13177" y="4167555"/>
            <a:ext cx="162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remote control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3773786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55480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Rectangle 64"/>
          <p:cNvSpPr/>
          <p:nvPr/>
        </p:nvSpPr>
        <p:spPr>
          <a:xfrm>
            <a:off x="7340600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316" y="1758630"/>
            <a:ext cx="852920" cy="85405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52" y="1861364"/>
            <a:ext cx="861496" cy="86149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2" y="2943995"/>
            <a:ext cx="1007617" cy="103751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pic>
        <p:nvPicPr>
          <p:cNvPr id="70" name="Picture 24" descr="http://arasaac.org/classes/img/thumbnail.php?i=c2l6ZT0zMDAmcnV0YT0uLi8uLi9yZXBvc2l0b3Jpby9vcmlnaW5hbGVzLzExMjk5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083" y="4465569"/>
            <a:ext cx="872112" cy="8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arasaac.org/classes/img/thumbnail.php?i=c2l6ZT0zMDAmcnV0YT0uLi8uLi9yZXBvc2l0b3Jpby9vcmlnaW5hbGVzLzkxNT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373" y="3155373"/>
            <a:ext cx="807027" cy="8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o take picture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22014" y="1760342"/>
            <a:ext cx="1305879" cy="8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arasaac.org/classes/img/thumbnail.php?i=c2l6ZT0zMDAmcnV0YT0uLi8uLi9yZXBvc2l0b3Jpby9vcmlnaW5hbGVzLzc3OD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431" y="1754942"/>
            <a:ext cx="969995" cy="9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703" y="3033983"/>
            <a:ext cx="991697" cy="991697"/>
          </a:xfrm>
          <a:prstGeom prst="rect">
            <a:avLst/>
          </a:prstGeom>
        </p:spPr>
      </p:pic>
      <p:pic>
        <p:nvPicPr>
          <p:cNvPr id="16392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08280" y="4408244"/>
            <a:ext cx="986762" cy="8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4316" y="3100272"/>
            <a:ext cx="986762" cy="9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234475" y="2854920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Turn volume up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leisure</a:t>
            </a:r>
            <a:endParaRPr lang="en-US" dirty="0"/>
          </a:p>
        </p:txBody>
      </p:sp>
      <p:sp>
        <p:nvSpPr>
          <p:cNvPr id="49" name="Folded Corner 4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olded Corner 7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1956524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3749110" y="421228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523338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5537053" y="2884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809999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9812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600699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8100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00699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8100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8100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01177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51720" y="2951460"/>
            <a:ext cx="1368152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099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6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09522" y="425121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25546" y="5675808"/>
            <a:ext cx="1368152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599744" y="418584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23588" y="4321443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9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87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878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878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2400" y="5521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TV volume down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91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 on/off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81200" y="55441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524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3914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914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51" y="4432164"/>
            <a:ext cx="894773" cy="8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026" y="5718838"/>
            <a:ext cx="986762" cy="9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arasaac.org/classes/img/thumbnail.php?i=c2l6ZT0zMDAmcnV0YT0uLi8uLi9yZXBvc2l0b3Jpby9vcmlnaW5hbGVzLzIwMDkz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2444" y="1771129"/>
            <a:ext cx="1167893" cy="89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numbersECU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7391400" y="2819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7380053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5542260"/>
            <a:ext cx="1918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volume down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914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Pause/play</a:t>
            </a:r>
          </a:p>
        </p:txBody>
      </p:sp>
      <p:sp>
        <p:nvSpPr>
          <p:cNvPr id="58" name="Equal 57"/>
          <p:cNvSpPr/>
          <p:nvPr/>
        </p:nvSpPr>
        <p:spPr>
          <a:xfrm rot="5400000">
            <a:off x="7783600" y="17414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track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91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track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7724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Folded Corner 107">
            <a:hlinkClick r:id="rId2" action="ppaction://hlinksldjump"/>
          </p:cNvPr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Albums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15" name="Curved Connector 114"/>
          <p:cNvCxnSpPr/>
          <p:nvPr/>
        </p:nvCxnSpPr>
        <p:spPr>
          <a:xfrm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flipV="1"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shuffle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5206522" cy="383034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7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143" y="4454193"/>
            <a:ext cx="972431" cy="86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143" y="5739178"/>
            <a:ext cx="986762" cy="93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http://arasaac.org/classes/img/thumbnail.php?i=c2l6ZT0zMDAmcnV0YT0uLi8uLi9yZXBvc2l0b3Jpby9vcmlnaW5hbGVzLzI0Nzk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56" y="2872870"/>
            <a:ext cx="1393403" cy="139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Mp3</a:t>
            </a:r>
            <a:endParaRPr lang="en-US" dirty="0"/>
          </a:p>
        </p:txBody>
      </p:sp>
      <p:sp>
        <p:nvSpPr>
          <p:cNvPr id="36" name="Folded Corner 3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71900" y="55633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15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33388" y="4209157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-6918" y="5517232"/>
            <a:ext cx="1933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 volume down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pause/play</a:t>
            </a:r>
          </a:p>
        </p:txBody>
      </p:sp>
      <p:sp>
        <p:nvSpPr>
          <p:cNvPr id="58" name="Equal 57"/>
          <p:cNvSpPr/>
          <p:nvPr/>
        </p:nvSpPr>
        <p:spPr>
          <a:xfrm rot="5400000">
            <a:off x="4164100" y="58562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track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track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6962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Folded Corner 107">
            <a:hlinkClick r:id="rId2" action="ppaction://hlinkfile"/>
          </p:cNvPr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DVD’s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387092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0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303" y="4432728"/>
            <a:ext cx="894773" cy="8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135" y="5755019"/>
            <a:ext cx="986762" cy="9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2" descr="http://arasaac.org/classes/img/thumbnail.php?i=c2l6ZT0zMDAmcnV0YT0uLi8uLi9yZXBvc2l0b3Jpby9vcmlnaW5hbGVzLzkxNT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49" y="3155373"/>
            <a:ext cx="807027" cy="8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dvd</a:t>
            </a:r>
            <a:endParaRPr lang="en-US" dirty="0"/>
          </a:p>
        </p:txBody>
      </p:sp>
      <p:sp>
        <p:nvSpPr>
          <p:cNvPr id="29" name="Folded Corner 2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>
              <a:gd name="adj" fmla="val 0"/>
            </a:avLst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3" name="Folded Corner 32">
            <a:hlinkClick r:id="rId2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Would you like to see my photos?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3</a:t>
            </a:r>
          </a:p>
        </p:txBody>
      </p:sp>
      <p:pic>
        <p:nvPicPr>
          <p:cNvPr id="48" name="Picture 4" descr="to take picture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23233" y="1918139"/>
            <a:ext cx="1116133" cy="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music</a:t>
            </a:r>
            <a:endParaRPr lang="en-US" dirty="0"/>
          </a:p>
        </p:txBody>
      </p:sp>
      <p:sp>
        <p:nvSpPr>
          <p:cNvPr id="44" name="Folded Corner 4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/>
          <p:nvPr/>
        </p:nvSpPr>
        <p:spPr>
          <a:xfrm>
            <a:off x="556408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5523338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5537053" y="2884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7329552" y="554893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04876" y="42198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7318591" y="28907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2029044" y="551986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988294" y="41907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2002009" y="286165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794508" y="552654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3769832" y="419744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3783547" y="286833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90523" y="552654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149773" y="419744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163488" y="286833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2" y="421124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9601" y="453638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1" y="42112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photo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photo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5334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522228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152402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56078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About this picture</a:t>
            </a:r>
          </a:p>
        </p:txBody>
      </p:sp>
      <p:pic>
        <p:nvPicPr>
          <p:cNvPr id="15" name="Picture 4" descr="to take picture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540" y="3144669"/>
            <a:ext cx="1116133" cy="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Show pictures</a:t>
            </a:r>
            <a:endParaRPr lang="en-US" dirty="0"/>
          </a:p>
        </p:txBody>
      </p:sp>
      <p:sp>
        <p:nvSpPr>
          <p:cNvPr id="16" name="Folded Corner 1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84" name="Rectangle 8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177323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Folded Corner 19">
            <a:hlinkClick r:id="rId3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1" name="Folded Corner 20">
            <a:hlinkClick r:id="rId4" action="ppaction://hlinksldjump"/>
          </p:cNvPr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Folded Corner 2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Folded Corner 23">
            <a:hlinkClick r:id="rId6" action="ppaction://hlinksldjump"/>
          </p:cNvPr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Folded Corner 24">
            <a:hlinkClick r:id="rId7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Folded Corner 25">
            <a:hlinkClick r:id="rId8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Folded Corner 27">
            <a:hlinkClick r:id="rId9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Folded Corner 30">
            <a:hlinkClick r:id="rId10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Folded Corner 31">
            <a:hlinkClick r:id="rId11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7" name="Folded Corner 36">
            <a:hlinkClick r:id="rId12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Folded Corner 37">
            <a:hlinkClick r:id="rId13" action="ppaction://hlinksldjump"/>
          </p:cNvPr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Folded Corner 38">
            <a:hlinkClick r:id="rId14" action="ppaction://hlinksldjump"/>
          </p:cNvPr>
          <p:cNvSpPr/>
          <p:nvPr/>
        </p:nvSpPr>
        <p:spPr>
          <a:xfrm>
            <a:off x="7340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177323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19074" y="1518995"/>
            <a:ext cx="1764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الفُطور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غ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ذ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وَجَب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ات الط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عام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469" y="2855064"/>
            <a:ext cx="173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جائِع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و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اك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ه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102580" y="414492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عَط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شان</a:t>
            </a:r>
            <a:r>
              <a:rPr lang="en-US" sz="1600" b="1" dirty="0">
                <a:latin typeface="Comic Sans MS"/>
                <a:cs typeface="Comic Sans MS"/>
              </a:rPr>
              <a:t>	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مَش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روبات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الوَجبات الس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ريع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19074" y="4170660"/>
            <a:ext cx="16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الْوَجَبات الْخَفيفَة / حَلْوَى البُودِنغ</a:t>
            </a:r>
            <a:endParaRPr lang="en-US" sz="1600" b="1" dirty="0">
              <a:latin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65390" y="4145609"/>
            <a:ext cx="168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الصَّلصَة / الْمُكَوِّنات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سَلَطَة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anose="020B0604020202020204" pitchFamily="34" charset="0"/>
              </a:rPr>
              <a:t>تَع</a:t>
            </a:r>
            <a:r>
              <a:rPr lang="ar-EG" sz="1600" b="1" dirty="0">
                <a:latin typeface="Arial" panose="020B0604020202020204" pitchFamily="34" charset="0"/>
              </a:rPr>
              <a:t>َ</a:t>
            </a:r>
            <a:r>
              <a:rPr lang="ar-QA" sz="1600" b="1" dirty="0">
                <a:latin typeface="Arial" panose="020B0604020202020204" pitchFamily="34" charset="0"/>
              </a:rPr>
              <a:t>اب</a:t>
            </a:r>
            <a:r>
              <a:rPr lang="ar-EG" sz="1600" b="1" dirty="0">
                <a:latin typeface="Arial" panose="020B0604020202020204" pitchFamily="34" charset="0"/>
              </a:rPr>
              <a:t>ِ</a:t>
            </a:r>
            <a:r>
              <a:rPr lang="ar-QA" sz="1600" b="1" dirty="0">
                <a:latin typeface="Arial" panose="020B0604020202020204" pitchFamily="34" charset="0"/>
              </a:rPr>
              <a:t>ير الطَّبخ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3216" y="56048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مَع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81910" y="5470038"/>
            <a:ext cx="985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SA" altLang="en-US" sz="6000" b="1" dirty="0">
                <a:solidFill>
                  <a:srgbClr val="212121"/>
                </a:solidFill>
                <a:latin typeface="inherit"/>
              </a:rPr>
              <a:t>و</a:t>
            </a:r>
            <a:endParaRPr lang="en-US" altLang="en-US" sz="6000" b="1" dirty="0">
              <a:latin typeface="Arial" panose="020B0604020202020204" pitchFamily="34" charset="0"/>
            </a:endParaRPr>
          </a:p>
          <a:p>
            <a:pPr algn="ctr"/>
            <a:endParaRPr lang="en-US" sz="6000" b="1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784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دَردَشَة حَولَ الطَّعام</a:t>
            </a:r>
            <a:endParaRPr lang="en-US" sz="1600" b="1" dirty="0">
              <a:latin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طَعَام مُفَضَّل</a:t>
            </a:r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خَض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ات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  <a:solidFill>
            <a:schemeClr val="bg1"/>
          </a:solidFill>
        </p:grpSpPr>
        <p:sp>
          <p:nvSpPr>
            <p:cNvPr id="33" name="Folded Corner 32"/>
            <p:cNvSpPr/>
            <p:nvPr/>
          </p:nvSpPr>
          <p:spPr>
            <a:xfrm>
              <a:off x="7340122" y="1503660"/>
              <a:ext cx="1600200" cy="1163340"/>
            </a:xfrm>
            <a:prstGeom prst="foldedCorner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40600" y="1503660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Comic Sans MS"/>
                </a:rPr>
                <a:t>اللُ</a:t>
              </a:r>
              <a:r>
                <a:rPr lang="ar-EG" sz="1600" b="1" dirty="0">
                  <a:latin typeface="Comic Sans MS"/>
                </a:rPr>
                <a:t>ّ</a:t>
              </a:r>
              <a:r>
                <a:rPr lang="ar-QA" sz="1600" b="1" dirty="0">
                  <a:latin typeface="Comic Sans MS"/>
                </a:rPr>
                <a:t>ح</a:t>
              </a:r>
              <a:r>
                <a:rPr lang="ar-EG" sz="1600" b="1" dirty="0">
                  <a:latin typeface="Comic Sans MS"/>
                </a:rPr>
                <a:t>ُ</a:t>
              </a:r>
              <a:r>
                <a:rPr lang="ar-QA" sz="1600" b="1" dirty="0">
                  <a:latin typeface="Comic Sans MS"/>
                </a:rPr>
                <a:t>وم والأس</a:t>
              </a:r>
              <a:r>
                <a:rPr lang="ar-EG" sz="1600" b="1" dirty="0">
                  <a:latin typeface="Comic Sans MS"/>
                </a:rPr>
                <a:t>ْ</a:t>
              </a:r>
              <a:r>
                <a:rPr lang="ar-QA" sz="1600" b="1" dirty="0">
                  <a:latin typeface="Comic Sans MS"/>
                </a:rPr>
                <a:t>م</a:t>
              </a:r>
              <a:r>
                <a:rPr lang="ar-EG" sz="1600" b="1" dirty="0">
                  <a:latin typeface="Comic Sans MS"/>
                </a:rPr>
                <a:t>َ</a:t>
              </a:r>
              <a:r>
                <a:rPr lang="ar-QA" sz="1600" b="1" dirty="0">
                  <a:latin typeface="Comic Sans MS"/>
                </a:rPr>
                <a:t>اك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00624" y="55784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بَعض</a:t>
            </a:r>
            <a:r>
              <a:rPr lang="en-US" sz="1400" b="1" dirty="0">
                <a:latin typeface="Comic Sans MS"/>
                <a:cs typeface="Comic Sans MS"/>
              </a:rPr>
              <a:t> </a:t>
            </a:r>
          </a:p>
        </p:txBody>
      </p:sp>
      <p:pic>
        <p:nvPicPr>
          <p:cNvPr id="99330" name="Picture 2" descr="لَحْم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191683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سَمَك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392" y="1916832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rice with meat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4841" y="1752600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lunch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954" y="1783229"/>
            <a:ext cx="873482" cy="8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breakfast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20" y="1821014"/>
            <a:ext cx="874800" cy="8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جَوْعَان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1" y="3074853"/>
            <a:ext cx="1109084" cy="96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عَطْشَان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7" y="4309127"/>
            <a:ext cx="1159946" cy="10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vegetables 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0767" y="3362509"/>
            <a:ext cx="624224" cy="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fruit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7319" y="3282948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عَصِير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2" y="3282948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شَايْ"/>
          <p:cNvPicPr>
            <a:picLocks noChangeAspect="1" noChangeArrowheads="1"/>
          </p:cNvPicPr>
          <p:nvPr/>
        </p:nvPicPr>
        <p:blipFill rotWithShape="1"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1685" y="3007582"/>
            <a:ext cx="601531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مَاء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219" y="3295085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بِيتْزَا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440" y="3249875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417" y="4469923"/>
            <a:ext cx="1191325" cy="119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67" y="4777155"/>
            <a:ext cx="639583" cy="639583"/>
          </a:xfrm>
          <a:prstGeom prst="rect">
            <a:avLst/>
          </a:prstGeom>
        </p:spPr>
      </p:pic>
      <p:pic>
        <p:nvPicPr>
          <p:cNvPr id="99358" name="Picture 30" descr="rice packet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818" y="4799556"/>
            <a:ext cx="532055" cy="5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salad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526" y="4339937"/>
            <a:ext cx="1129007" cy="11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54" y="4511506"/>
            <a:ext cx="759045" cy="759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27" y="5954998"/>
            <a:ext cx="681775" cy="6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064" y="5932090"/>
            <a:ext cx="737581" cy="73758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772" y="5954998"/>
            <a:ext cx="706224" cy="65958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Food</a:t>
            </a:r>
          </a:p>
        </p:txBody>
      </p:sp>
      <p:sp>
        <p:nvSpPr>
          <p:cNvPr id="79" name="Folded Corner 7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3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" name="Picture 8" descr="A picture containing text, metalware, gear&#10;&#10;Description automatically generated">
            <a:extLst>
              <a:ext uri="{FF2B5EF4-FFF2-40B4-BE49-F238E27FC236}">
                <a16:creationId xmlns:a16="http://schemas.microsoft.com/office/drawing/2014/main" id="{3584BF69-A9E3-AA9A-6999-2D2A44BD4DB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495671" y="5914386"/>
            <a:ext cx="1336838" cy="58633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3771900" y="418604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2" name="Folded Corner 151"/>
          <p:cNvSpPr/>
          <p:nvPr/>
        </p:nvSpPr>
        <p:spPr>
          <a:xfrm>
            <a:off x="7340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Folded Corner 119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Folded Corner 118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Folded Corner 117"/>
          <p:cNvSpPr/>
          <p:nvPr/>
        </p:nvSpPr>
        <p:spPr>
          <a:xfrm>
            <a:off x="3772378" y="151159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7340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 go outside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sit down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stand 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30236" y="2875260"/>
            <a:ext cx="167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watch something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2378" y="418604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swimming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65954" y="4264050"/>
            <a:ext cx="174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cook something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34639" y="4167762"/>
            <a:ext cx="172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listen to something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152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home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call someone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have a go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2377518" y="3533092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Folded Corner 90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stories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771900" y="2892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on holiday</a:t>
            </a:r>
          </a:p>
        </p:txBody>
      </p:sp>
      <p:pic>
        <p:nvPicPr>
          <p:cNvPr id="78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65633" y="5958241"/>
            <a:ext cx="822095" cy="7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مَشَى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056" y="5749067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8244408" y="6381328"/>
            <a:ext cx="318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سَبَّاحَة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4464" y="4443732"/>
            <a:ext cx="935536" cy="89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882" y="1722218"/>
            <a:ext cx="861496" cy="861496"/>
          </a:xfrm>
          <a:prstGeom prst="rect">
            <a:avLst/>
          </a:prstGeom>
        </p:spPr>
      </p:pic>
      <p:pic>
        <p:nvPicPr>
          <p:cNvPr id="89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463" y="1736907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جَلَسَت عَلَى الْكُرْسِي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89" y="1736724"/>
            <a:ext cx="922371" cy="9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standing up after ruku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80"/>
          <a:stretch/>
        </p:blipFill>
        <p:spPr bwMode="auto">
          <a:xfrm>
            <a:off x="7180278" y="1608078"/>
            <a:ext cx="1254622" cy="10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6003989" y="1988840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140222" y="1944545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4" y="3104854"/>
            <a:ext cx="733425" cy="838200"/>
          </a:xfrm>
          <a:prstGeom prst="rect">
            <a:avLst/>
          </a:prstGeom>
        </p:spPr>
      </p:pic>
      <p:pic>
        <p:nvPicPr>
          <p:cNvPr id="105" name="Picture 2" descr="https://lh6.googleusercontent.com/-F08JZMJU-Qs/Vv-K9RNVMzI/AAAAAAAACvo/3ZmbCncGJ7wLdf8uq_nZoUBbGU0G4pqhQCL0B/s500-no/relaxation%2B2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0042" y="3346903"/>
            <a:ext cx="770532" cy="6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4" descr="مَشَى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154" y="3113841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/>
          <p:cNvCxnSpPr/>
          <p:nvPr/>
        </p:nvCxnSpPr>
        <p:spPr>
          <a:xfrm flipH="1">
            <a:off x="4734154" y="3733800"/>
            <a:ext cx="318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http://arasaac.org/classes/img/thumbnail.php?i=c2l6ZT0zMDAmcnV0YT0uLi8uLi9yZXBvc2l0b3Jpby9vcmlnaW5hbGVzLzI2MTQ0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4485" y="3100100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8" descr="لَعِبَا بِالكُ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63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7340600" y="287625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 something else</a:t>
            </a:r>
          </a:p>
        </p:txBody>
      </p:sp>
      <p:pic>
        <p:nvPicPr>
          <p:cNvPr id="116" name="Picture 2" descr="do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8622" y="3271044"/>
            <a:ext cx="767556" cy="7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00" y="3283669"/>
            <a:ext cx="836240" cy="83624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60" y="3044537"/>
            <a:ext cx="874063" cy="90000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-122139" y="2934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 to</a:t>
            </a:r>
          </a:p>
        </p:txBody>
      </p:sp>
      <p:pic>
        <p:nvPicPr>
          <p:cNvPr id="127" name="Picture 20" descr="https://lh6.googleusercontent.com/-iJHisuapwug/VkslTg5dkuI/AAAAAAAAAM8/ZZ-rglrIAusVJNAJfFCMetIyjahjtmAmACL0B/s500-no/To%2Blisten%2BF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953" y="4411830"/>
            <a:ext cx="924105" cy="9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54" y="4511506"/>
            <a:ext cx="759045" cy="75904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want</a:t>
            </a:r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olded Corner 71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Fajr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Dhuhr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Asr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Isha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896" y="1842214"/>
            <a:ext cx="857463" cy="857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152" y="1835823"/>
            <a:ext cx="909463" cy="909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247" y="1849804"/>
            <a:ext cx="906128" cy="906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06" y="3244344"/>
            <a:ext cx="860286" cy="860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469" y="1426714"/>
            <a:ext cx="1182484" cy="1240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Prayers</a:t>
            </a:r>
            <a:endParaRPr lang="en-US" dirty="0"/>
          </a:p>
        </p:txBody>
      </p:sp>
      <p:sp>
        <p:nvSpPr>
          <p:cNvPr id="102" name="Folded Corner 10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olded Corner 106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835026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76048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6866" y="424686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38895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18449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52280" y="424686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631165" y="5589240"/>
            <a:ext cx="957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Assalamu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alaikum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wa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rahmatullah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3" name="Picture 4" descr="https://lh6.googleusercontent.com/-lRT_PY8zvXw/VvhFToJacDI/AAAAAAAACrc/61oDautUFUU3o8ir9lvR5KkbTsv068t7wCL0B/s500-no/Al-Fatih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42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-IL8SpfRzmbM/VvhFT86yxRI/AAAAAAAACrc/7ylWUB1_oaIz3BjgTVNC2JDvT1ugf0emwCL0B/s500-no/Rakaa%2Bright%2B.jp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18" y="5901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-cEtfOEg4bPQ/VvhFTrnfS7I/AAAAAAAACrc/FszRHkb7lMUykFqIdPmxl47Tpkf8WZ4RgCL0B/s500-no/Rakaa%2527%2Blef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42" y="59489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-7eV3famRuW8/VvhFUucnOCI/AAAAAAAACrc/01p71d-H_bIxCEQdTDZsE8Yil3dxhjETACL0B/s500-no/Rukuu%2527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1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-36sTVUe5nLI/VvhFVmh9wuI/AAAAAAAACrc/KBBRBKj2JO4VAxkIxTi5vAijo6ur6uI0QCL0B/s500-no/Sujood%2Bnew%2Bconcep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33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6.googleusercontent.com/-DBSgyH_Px6I/VvhPILL5iAI/AAAAAAAACrk/L37Mc8E3CFwa1xb2sbsyVh79YVYVA4MVQCL0B/s500-no/Al-Fatih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2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40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6.googleusercontent.com/-Vo1eR1_gDpY/VvhPH3TjK8I/AAAAAAAACrk/-1SCH5yjUFMu4e0Kgztcd164crqtheuvQCL0B/s500-no/Tashahud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21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4.googleusercontent.com/-rZeIv1ckS0s/Vj7xWck_jsI/AAAAAAAAAEU/2o-3PdW-Sr8p3siUTjyr8PV1pgpEBUS3ACL0B/s500-no/takbeer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4525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2045047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pic>
        <p:nvPicPr>
          <p:cNvPr id="96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2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4" descr="https://lh6.googleusercontent.com/-36sTVUe5nLI/VvhFVmh9wuI/AAAAAAAACrc/KBBRBKj2JO4VAxkIxTi5vAijo6ur6uI0QCL0B/s500-no/Sujood%2Bnew%2Bconcep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66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https://lh6.googleusercontent.com/-Vo1eR1_gDpY/VvhPH3TjK8I/AAAAAAAACrk/-1SCH5yjUFMu4e0Kgztcd164crqtheuvQCL0B/s500-no/Tashahud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5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69918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pic>
        <p:nvPicPr>
          <p:cNvPr id="101" name="Picture 16" descr="https://lh6.googleusercontent.com/-DBSgyH_Px6I/VvhPILL5iAI/AAAAAAAACrk/L37Mc8E3CFwa1xb2sbsyVh79YVYVA4MVQCL0B/s500-no/Al-Fatih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70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857096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88755" y="4246866"/>
            <a:ext cx="119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Sami'Allahu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iman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hamidah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118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29" y="456446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3883367" y="4264333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37163" y="426697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39213" y="5542260"/>
            <a:ext cx="957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Assalamu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alaikum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wa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rahmatullah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olded Corner 96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8102" y="4191000"/>
            <a:ext cx="186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need to charge my phone…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Call me.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speak soon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Take care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When will I see you?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miss you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Happy Birthday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Get well soon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Tell me your news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293049" y="5542260"/>
            <a:ext cx="166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congratulations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I’d like to call</a:t>
            </a:r>
          </a:p>
        </p:txBody>
      </p:sp>
      <p:sp>
        <p:nvSpPr>
          <p:cNvPr id="98" name="Folded Corner 97"/>
          <p:cNvSpPr/>
          <p:nvPr/>
        </p:nvSpPr>
        <p:spPr>
          <a:xfrm>
            <a:off x="5529301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03615" y="1502017"/>
            <a:ext cx="1810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 to ask you something..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6782" y="2813430"/>
            <a:ext cx="175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need to check my credit</a:t>
            </a:r>
          </a:p>
        </p:txBody>
      </p:sp>
      <p:sp>
        <p:nvSpPr>
          <p:cNvPr id="105" name="Folded Corner 104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Chatting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19300" y="1534646"/>
            <a:ext cx="1530243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mic Sans MS"/>
                <a:cs typeface="Comic Sans MS"/>
              </a:rPr>
              <a:t>Hello my name is  </a:t>
            </a:r>
            <a:r>
              <a:rPr lang="en-US" sz="1100" dirty="0" err="1">
                <a:latin typeface="Comic Sans MS"/>
                <a:cs typeface="Comic Sans MS"/>
              </a:rPr>
              <a:t>x</a:t>
            </a:r>
            <a:r>
              <a:rPr lang="en-US" sz="1100" dirty="0">
                <a:latin typeface="Comic Sans MS"/>
                <a:cs typeface="Comic Sans MS"/>
              </a:rPr>
              <a:t> I use a communication aid to speak. Please give me time to generate what I need to say. 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48" y="1794405"/>
            <a:ext cx="861496" cy="86149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715" y="3215918"/>
            <a:ext cx="861496" cy="86149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41" y="4548704"/>
            <a:ext cx="861496" cy="861496"/>
          </a:xfrm>
          <a:prstGeom prst="rect">
            <a:avLst/>
          </a:prstGeom>
        </p:spPr>
      </p:pic>
      <p:pic>
        <p:nvPicPr>
          <p:cNvPr id="75" name="Picture 8" descr="تحدثت على الهاتف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9951" y="1810026"/>
            <a:ext cx="895613" cy="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أَنَا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222" y="1782300"/>
            <a:ext cx="813393" cy="8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720" y="3273296"/>
            <a:ext cx="786454" cy="7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630" y="3133257"/>
            <a:ext cx="778669" cy="861496"/>
          </a:xfrm>
          <a:prstGeom prst="rect">
            <a:avLst/>
          </a:prstGeom>
        </p:spPr>
      </p:pic>
      <p:pic>
        <p:nvPicPr>
          <p:cNvPr id="96" name="Picture 30" descr="أَنَا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3737" y="3112397"/>
            <a:ext cx="900000" cy="8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677679" y="3564005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7919968" y="2221515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515" y="4660298"/>
            <a:ext cx="703726" cy="7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0" descr="أَنَا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80" y="5847053"/>
            <a:ext cx="900000" cy="8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News symbol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509" y="5847053"/>
            <a:ext cx="909141" cy="9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68578" y="5858914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8" descr="أَنَا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5635" y="5847053"/>
            <a:ext cx="813393" cy="8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V="1">
            <a:off x="2576520" y="6356082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100" y="5785414"/>
            <a:ext cx="518400" cy="518400"/>
          </a:xfrm>
          <a:prstGeom prst="rect">
            <a:avLst/>
          </a:prstGeom>
        </p:spPr>
      </p:pic>
      <p:pic>
        <p:nvPicPr>
          <p:cNvPr id="125" name="Picture 8" descr="birthdays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086" y="6044614"/>
            <a:ext cx="708478" cy="70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1837" y="5731877"/>
            <a:ext cx="497854" cy="9981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305" y="5884234"/>
            <a:ext cx="624094" cy="62409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244" y="6012874"/>
            <a:ext cx="457019" cy="465535"/>
          </a:xfrm>
          <a:prstGeom prst="rect">
            <a:avLst/>
          </a:prstGeom>
        </p:spPr>
      </p:pic>
      <p:pic>
        <p:nvPicPr>
          <p:cNvPr id="129" name="Picture 2" descr="حَفْلَة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9770" y="5824851"/>
            <a:ext cx="807003" cy="8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whe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7658" y="4766661"/>
            <a:ext cx="515926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0" descr="http://arasaac.org/classes/img/thumbnail.php?i=c2l6ZT0zMDAmcnV0YT0uLi8uLi9yZXBvc2l0b3Jpby9vcmlnaW5hbGVzLzI4NzY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305" y="4381291"/>
            <a:ext cx="738704" cy="9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9006" y="4560137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4" descr="حَاوَرَ"/>
          <p:cNvPicPr>
            <a:picLocks noChangeAspect="1" noChangeArrowheads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6438" y="3275010"/>
            <a:ext cx="900000" cy="6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3509" y="3227238"/>
            <a:ext cx="714754" cy="7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حَضَنَتْ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2145" y="3151606"/>
            <a:ext cx="824797" cy="8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0" descr="أَنَا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8224" y="1978684"/>
            <a:ext cx="900000" cy="6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/>
          <p:cNvCxnSpPr/>
          <p:nvPr/>
        </p:nvCxnSpPr>
        <p:spPr>
          <a:xfrm flipV="1">
            <a:off x="6156105" y="2332020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16216" y="1988840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Folded Corner 9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34123</TotalTime>
  <Words>3204</Words>
  <Application>Microsoft Macintosh PowerPoint</Application>
  <PresentationFormat>On-screen Show (4:3)</PresentationFormat>
  <Paragraphs>1837</Paragraphs>
  <Slides>92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Comic Sans MS</vt:lpstr>
      <vt:lpstr>inherit</vt:lpstr>
      <vt:lpstr>Office Theme</vt:lpstr>
      <vt:lpstr>Top page</vt:lpstr>
      <vt:lpstr>Food chat</vt:lpstr>
      <vt:lpstr>Chatting</vt:lpstr>
      <vt:lpstr>About me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</vt:lpstr>
      <vt:lpstr>sauces</vt:lpstr>
      <vt:lpstr>salad</vt:lpstr>
      <vt:lpstr>Juice</vt:lpstr>
      <vt:lpstr>Cooking words</vt:lpstr>
      <vt:lpstr>Kitchen equipment</vt:lpstr>
      <vt:lpstr>people</vt:lpstr>
      <vt:lpstr>friends</vt:lpstr>
      <vt:lpstr>Scwfriends</vt:lpstr>
      <vt:lpstr>staff</vt:lpstr>
      <vt:lpstr>edstaff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actionwords</vt:lpstr>
      <vt:lpstr>More action words</vt:lpstr>
      <vt:lpstr>Yet more action words</vt:lpstr>
      <vt:lpstr>describing</vt:lpstr>
      <vt:lpstr>shapes</vt:lpstr>
      <vt:lpstr>opposites</vt:lpstr>
      <vt:lpstr>weather</vt:lpstr>
      <vt:lpstr>colours</vt:lpstr>
      <vt:lpstr>things</vt:lpstr>
      <vt:lpstr>Art things</vt:lpstr>
      <vt:lpstr>animals</vt:lpstr>
      <vt:lpstr>Water animals</vt:lpstr>
      <vt:lpstr>Pets </vt:lpstr>
      <vt:lpstr>Common things</vt:lpstr>
      <vt:lpstr>Wild animals</vt:lpstr>
      <vt:lpstr>Farm animals</vt:lpstr>
      <vt:lpstr>insects</vt:lpstr>
      <vt:lpstr>birds</vt:lpstr>
      <vt:lpstr>Body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places</vt:lpstr>
      <vt:lpstr>Shops</vt:lpstr>
      <vt:lpstr>Outside places</vt:lpstr>
      <vt:lpstr>home</vt:lpstr>
      <vt:lpstr>leisure</vt:lpstr>
      <vt:lpstr>numbersECU</vt:lpstr>
      <vt:lpstr>Mp3</vt:lpstr>
      <vt:lpstr>dvd</vt:lpstr>
      <vt:lpstr>music</vt:lpstr>
      <vt:lpstr>Show pictures</vt:lpstr>
      <vt:lpstr>I want</vt:lpstr>
      <vt:lpstr>Prayers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919</cp:revision>
  <dcterms:created xsi:type="dcterms:W3CDTF">2014-11-16T21:38:59Z</dcterms:created>
  <dcterms:modified xsi:type="dcterms:W3CDTF">2023-01-13T16:34:35Z</dcterms:modified>
</cp:coreProperties>
</file>